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256" r:id="rId2"/>
    <p:sldId id="258" r:id="rId3"/>
    <p:sldId id="259" r:id="rId4"/>
    <p:sldId id="260" r:id="rId5"/>
    <p:sldId id="261" r:id="rId6"/>
    <p:sldId id="269" r:id="rId7"/>
    <p:sldId id="268" r:id="rId8"/>
    <p:sldId id="271" r:id="rId9"/>
    <p:sldId id="262" r:id="rId10"/>
    <p:sldId id="264" r:id="rId11"/>
    <p:sldId id="265" r:id="rId12"/>
    <p:sldId id="266" r:id="rId13"/>
    <p:sldId id="267" r:id="rId14"/>
    <p:sldId id="272" r:id="rId15"/>
    <p:sldId id="273" r:id="rId16"/>
    <p:sldId id="276" r:id="rId17"/>
    <p:sldId id="277" r:id="rId18"/>
    <p:sldId id="278" r:id="rId19"/>
    <p:sldId id="279" r:id="rId20"/>
    <p:sldId id="280" r:id="rId21"/>
    <p:sldId id="281" r:id="rId22"/>
    <p:sldId id="282" r:id="rId23"/>
    <p:sldId id="283" r:id="rId24"/>
    <p:sldId id="284" r:id="rId25"/>
    <p:sldId id="285" r:id="rId26"/>
    <p:sldId id="287" r:id="rId27"/>
    <p:sldId id="288" r:id="rId28"/>
    <p:sldId id="300" r:id="rId29"/>
    <p:sldId id="289" r:id="rId30"/>
    <p:sldId id="301" r:id="rId31"/>
    <p:sldId id="290" r:id="rId32"/>
    <p:sldId id="303" r:id="rId33"/>
    <p:sldId id="291" r:id="rId34"/>
    <p:sldId id="286" r:id="rId35"/>
    <p:sldId id="292" r:id="rId36"/>
    <p:sldId id="293" r:id="rId37"/>
    <p:sldId id="294" r:id="rId38"/>
    <p:sldId id="295" r:id="rId39"/>
    <p:sldId id="296" r:id="rId40"/>
    <p:sldId id="297" r:id="rId41"/>
    <p:sldId id="298" r:id="rId42"/>
    <p:sldId id="302" r:id="rId43"/>
  </p:sldIdLst>
  <p:sldSz cx="9144000" cy="6858000" type="screen4x3"/>
  <p:notesSz cx="6858000" cy="9144000"/>
  <p:defaultTextStyle>
    <a:defPPr>
      <a:defRPr lang="id-ID"/>
    </a:defPPr>
    <a:lvl1pPr algn="l" rtl="0" fontAlgn="base">
      <a:spcBef>
        <a:spcPct val="0"/>
      </a:spcBef>
      <a:spcAft>
        <a:spcPct val="0"/>
      </a:spcAft>
      <a:defRPr kern="1200">
        <a:solidFill>
          <a:schemeClr val="tx1"/>
        </a:solidFill>
        <a:latin typeface="Arial" charset="0"/>
        <a:ea typeface="ＭＳ Ｐゴシック" pitchFamily="-65"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65"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65"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65"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65" charset="-128"/>
        <a:cs typeface="+mn-cs"/>
      </a:defRPr>
    </a:lvl5pPr>
    <a:lvl6pPr marL="2286000" algn="l" defTabSz="914400" rtl="0" eaLnBrk="1" latinLnBrk="0" hangingPunct="1">
      <a:defRPr kern="1200">
        <a:solidFill>
          <a:schemeClr val="tx1"/>
        </a:solidFill>
        <a:latin typeface="Arial" charset="0"/>
        <a:ea typeface="ＭＳ Ｐゴシック" pitchFamily="-65" charset="-128"/>
        <a:cs typeface="+mn-cs"/>
      </a:defRPr>
    </a:lvl6pPr>
    <a:lvl7pPr marL="2743200" algn="l" defTabSz="914400" rtl="0" eaLnBrk="1" latinLnBrk="0" hangingPunct="1">
      <a:defRPr kern="1200">
        <a:solidFill>
          <a:schemeClr val="tx1"/>
        </a:solidFill>
        <a:latin typeface="Arial" charset="0"/>
        <a:ea typeface="ＭＳ Ｐゴシック" pitchFamily="-65" charset="-128"/>
        <a:cs typeface="+mn-cs"/>
      </a:defRPr>
    </a:lvl7pPr>
    <a:lvl8pPr marL="3200400" algn="l" defTabSz="914400" rtl="0" eaLnBrk="1" latinLnBrk="0" hangingPunct="1">
      <a:defRPr kern="1200">
        <a:solidFill>
          <a:schemeClr val="tx1"/>
        </a:solidFill>
        <a:latin typeface="Arial" charset="0"/>
        <a:ea typeface="ＭＳ Ｐゴシック" pitchFamily="-65" charset="-128"/>
        <a:cs typeface="+mn-cs"/>
      </a:defRPr>
    </a:lvl8pPr>
    <a:lvl9pPr marL="3657600" algn="l" defTabSz="914400" rtl="0" eaLnBrk="1" latinLnBrk="0" hangingPunct="1">
      <a:defRPr kern="1200">
        <a:solidFill>
          <a:schemeClr val="tx1"/>
        </a:solidFill>
        <a:latin typeface="Arial"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09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2" charset="0"/>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2" charset="0"/>
              </a:defRPr>
            </a:lvl1pPr>
          </a:lstStyle>
          <a:p>
            <a:fld id="{8F6BBF14-3ABF-4D1B-A282-0B3A1442C7A3}" type="datetime1">
              <a:rPr lang="id-ID"/>
              <a:pPr/>
              <a:t>23/07/2013</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2" charset="0"/>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2" charset="0"/>
              </a:defRPr>
            </a:lvl1pPr>
          </a:lstStyle>
          <a:p>
            <a:fld id="{B4267D19-EA48-4DBE-B2AA-F7FBE5B17F98}" type="slidenum">
              <a:rPr lang="id-ID"/>
              <a:pPr/>
              <a:t>‹#›</a:t>
            </a:fld>
            <a:endParaRPr lang="id-ID"/>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ＭＳ Ｐゴシック" pitchFamily="-65" charset="-128"/>
        <a:cs typeface="+mn-cs"/>
      </a:defRPr>
    </a:lvl1pPr>
    <a:lvl2pPr marL="457200" algn="l" rtl="0" fontAlgn="base">
      <a:spcBef>
        <a:spcPct val="30000"/>
      </a:spcBef>
      <a:spcAft>
        <a:spcPct val="0"/>
      </a:spcAft>
      <a:defRPr sz="1200" kern="1200">
        <a:solidFill>
          <a:schemeClr val="tx1"/>
        </a:solidFill>
        <a:latin typeface="+mn-lt"/>
        <a:ea typeface="ＭＳ Ｐゴシック" pitchFamily="-65" charset="-128"/>
        <a:cs typeface="+mn-cs"/>
      </a:defRPr>
    </a:lvl2pPr>
    <a:lvl3pPr marL="914400" algn="l" rtl="0" fontAlgn="base">
      <a:spcBef>
        <a:spcPct val="30000"/>
      </a:spcBef>
      <a:spcAft>
        <a:spcPct val="0"/>
      </a:spcAft>
      <a:defRPr sz="1200" kern="1200">
        <a:solidFill>
          <a:schemeClr val="tx1"/>
        </a:solidFill>
        <a:latin typeface="+mn-lt"/>
        <a:ea typeface="ＭＳ Ｐゴシック" pitchFamily="-65" charset="-128"/>
        <a:cs typeface="+mn-cs"/>
      </a:defRPr>
    </a:lvl3pPr>
    <a:lvl4pPr marL="1371600" algn="l" rtl="0" fontAlgn="base">
      <a:spcBef>
        <a:spcPct val="30000"/>
      </a:spcBef>
      <a:spcAft>
        <a:spcPct val="0"/>
      </a:spcAft>
      <a:defRPr sz="1200" kern="1200">
        <a:solidFill>
          <a:schemeClr val="tx1"/>
        </a:solidFill>
        <a:latin typeface="+mn-lt"/>
        <a:ea typeface="ＭＳ Ｐゴシック" pitchFamily="-65" charset="-128"/>
        <a:cs typeface="+mn-cs"/>
      </a:defRPr>
    </a:lvl4pPr>
    <a:lvl5pPr marL="1828800" algn="l" rtl="0" fontAlgn="base">
      <a:spcBef>
        <a:spcPct val="30000"/>
      </a:spcBef>
      <a:spcAft>
        <a:spcPct val="0"/>
      </a:spcAft>
      <a:defRPr sz="1200" kern="1200">
        <a:solidFill>
          <a:schemeClr val="tx1"/>
        </a:solidFill>
        <a:latin typeface="+mn-lt"/>
        <a:ea typeface="ＭＳ Ｐゴシック" pitchFamily="-65"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TextEdit="1"/>
          </p:cNvSpPr>
          <p:nvPr>
            <p:ph type="sldImg"/>
          </p:nvPr>
        </p:nvSpPr>
        <p:spPr bwMode="auto">
          <a:noFill/>
          <a:ln>
            <a:solidFill>
              <a:srgbClr val="000000"/>
            </a:solidFill>
            <a:miter lim="800000"/>
            <a:headEnd/>
            <a:tailEnd/>
          </a:ln>
        </p:spPr>
      </p:sp>
      <p:sp>
        <p:nvSpPr>
          <p:cNvPr id="84995" name="Rectangle 3"/>
          <p:cNvSpPr>
            <a:spLocks noGrp="1"/>
          </p:cNvSpPr>
          <p:nvPr>
            <p:ph type="body" idx="1"/>
          </p:nvPr>
        </p:nvSpPr>
        <p:spPr bwMode="auto">
          <a:noFill/>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TextEdit="1"/>
          </p:cNvSpPr>
          <p:nvPr>
            <p:ph type="sldImg"/>
          </p:nvPr>
        </p:nvSpPr>
        <p:spPr bwMode="auto">
          <a:noFill/>
          <a:ln>
            <a:solidFill>
              <a:srgbClr val="000000"/>
            </a:solidFill>
            <a:miter lim="800000"/>
            <a:headEnd/>
            <a:tailEnd/>
          </a:ln>
        </p:spPr>
      </p:sp>
      <p:sp>
        <p:nvSpPr>
          <p:cNvPr id="96259" name="Rectangle 3"/>
          <p:cNvSpPr>
            <a:spLocks noGrp="1"/>
          </p:cNvSpPr>
          <p:nvPr>
            <p:ph type="body" idx="1"/>
          </p:nvPr>
        </p:nvSpPr>
        <p:spPr bwMode="auto">
          <a:noFill/>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TextEdit="1"/>
          </p:cNvSpPr>
          <p:nvPr>
            <p:ph type="sldImg"/>
          </p:nvPr>
        </p:nvSpPr>
        <p:spPr bwMode="auto">
          <a:noFill/>
          <a:ln>
            <a:solidFill>
              <a:srgbClr val="000000"/>
            </a:solidFill>
            <a:miter lim="800000"/>
            <a:headEnd/>
            <a:tailEnd/>
          </a:ln>
        </p:spPr>
      </p:sp>
      <p:sp>
        <p:nvSpPr>
          <p:cNvPr id="97283" name="Rectangle 3"/>
          <p:cNvSpPr>
            <a:spLocks noGrp="1"/>
          </p:cNvSpPr>
          <p:nvPr>
            <p:ph type="body" idx="1"/>
          </p:nvPr>
        </p:nvSpPr>
        <p:spPr bwMode="auto">
          <a:noFill/>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TextEdit="1"/>
          </p:cNvSpPr>
          <p:nvPr>
            <p:ph type="sldImg"/>
          </p:nvPr>
        </p:nvSpPr>
        <p:spPr bwMode="auto">
          <a:noFill/>
          <a:ln>
            <a:solidFill>
              <a:srgbClr val="000000"/>
            </a:solidFill>
            <a:miter lim="800000"/>
            <a:headEnd/>
            <a:tailEnd/>
          </a:ln>
        </p:spPr>
      </p:sp>
      <p:sp>
        <p:nvSpPr>
          <p:cNvPr id="98307" name="Rectangle 3"/>
          <p:cNvSpPr>
            <a:spLocks noGrp="1"/>
          </p:cNvSpPr>
          <p:nvPr>
            <p:ph type="body" idx="1"/>
          </p:nvPr>
        </p:nvSpPr>
        <p:spPr bwMode="auto">
          <a:noFill/>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TextEdit="1"/>
          </p:cNvSpPr>
          <p:nvPr>
            <p:ph type="sldImg"/>
          </p:nvPr>
        </p:nvSpPr>
        <p:spPr bwMode="auto">
          <a:noFill/>
          <a:ln>
            <a:solidFill>
              <a:srgbClr val="000000"/>
            </a:solidFill>
            <a:miter lim="800000"/>
            <a:headEnd/>
            <a:tailEnd/>
          </a:ln>
        </p:spPr>
      </p:sp>
      <p:sp>
        <p:nvSpPr>
          <p:cNvPr id="99331" name="Rectangle 3"/>
          <p:cNvSpPr>
            <a:spLocks noGrp="1"/>
          </p:cNvSpPr>
          <p:nvPr>
            <p:ph type="body" idx="1"/>
          </p:nvPr>
        </p:nvSpPr>
        <p:spPr bwMode="auto">
          <a:noFill/>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TextEdit="1"/>
          </p:cNvSpPr>
          <p:nvPr>
            <p:ph type="sldImg"/>
          </p:nvPr>
        </p:nvSpPr>
        <p:spPr bwMode="auto">
          <a:noFill/>
          <a:ln>
            <a:solidFill>
              <a:srgbClr val="000000"/>
            </a:solidFill>
            <a:miter lim="800000"/>
            <a:headEnd/>
            <a:tailEnd/>
          </a:ln>
        </p:spPr>
      </p:sp>
      <p:sp>
        <p:nvSpPr>
          <p:cNvPr id="100355" name="Rectangle 3"/>
          <p:cNvSpPr>
            <a:spLocks noGrp="1"/>
          </p:cNvSpPr>
          <p:nvPr>
            <p:ph type="body" idx="1"/>
          </p:nvPr>
        </p:nvSpPr>
        <p:spPr bwMode="auto">
          <a:noFill/>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TextEdit="1"/>
          </p:cNvSpPr>
          <p:nvPr>
            <p:ph type="sldImg"/>
          </p:nvPr>
        </p:nvSpPr>
        <p:spPr bwMode="auto">
          <a:noFill/>
          <a:ln>
            <a:solidFill>
              <a:srgbClr val="000000"/>
            </a:solidFill>
            <a:miter lim="800000"/>
            <a:headEnd/>
            <a:tailEnd/>
          </a:ln>
        </p:spPr>
      </p:sp>
      <p:sp>
        <p:nvSpPr>
          <p:cNvPr id="101379" name="Rectangle 3"/>
          <p:cNvSpPr>
            <a:spLocks noGrp="1"/>
          </p:cNvSpPr>
          <p:nvPr>
            <p:ph type="body" idx="1"/>
          </p:nvPr>
        </p:nvSpPr>
        <p:spPr bwMode="auto">
          <a:noFill/>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TextEdit="1"/>
          </p:cNvSpPr>
          <p:nvPr>
            <p:ph type="sldImg"/>
          </p:nvPr>
        </p:nvSpPr>
        <p:spPr bwMode="auto">
          <a:noFill/>
          <a:ln>
            <a:solidFill>
              <a:srgbClr val="000000"/>
            </a:solidFill>
            <a:miter lim="800000"/>
            <a:headEnd/>
            <a:tailEnd/>
          </a:ln>
        </p:spPr>
      </p:sp>
      <p:sp>
        <p:nvSpPr>
          <p:cNvPr id="104451" name="Rectangle 3"/>
          <p:cNvSpPr>
            <a:spLocks noGrp="1"/>
          </p:cNvSpPr>
          <p:nvPr>
            <p:ph type="body" idx="1"/>
          </p:nvPr>
        </p:nvSpPr>
        <p:spPr bwMode="auto">
          <a:noFill/>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TextEdit="1"/>
          </p:cNvSpPr>
          <p:nvPr>
            <p:ph type="sldImg"/>
          </p:nvPr>
        </p:nvSpPr>
        <p:spPr bwMode="auto">
          <a:noFill/>
          <a:ln>
            <a:solidFill>
              <a:srgbClr val="000000"/>
            </a:solidFill>
            <a:miter lim="800000"/>
            <a:headEnd/>
            <a:tailEnd/>
          </a:ln>
        </p:spPr>
      </p:sp>
      <p:sp>
        <p:nvSpPr>
          <p:cNvPr id="105475" name="Rectangle 3"/>
          <p:cNvSpPr>
            <a:spLocks noGrp="1"/>
          </p:cNvSpPr>
          <p:nvPr>
            <p:ph type="body" idx="1"/>
          </p:nvPr>
        </p:nvSpPr>
        <p:spPr bwMode="auto">
          <a:noFill/>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TextEdit="1"/>
          </p:cNvSpPr>
          <p:nvPr>
            <p:ph type="sldImg"/>
          </p:nvPr>
        </p:nvSpPr>
        <p:spPr bwMode="auto">
          <a:noFill/>
          <a:ln>
            <a:solidFill>
              <a:srgbClr val="000000"/>
            </a:solidFill>
            <a:miter lim="800000"/>
            <a:headEnd/>
            <a:tailEnd/>
          </a:ln>
        </p:spPr>
      </p:sp>
      <p:sp>
        <p:nvSpPr>
          <p:cNvPr id="106499" name="Rectangle 3"/>
          <p:cNvSpPr>
            <a:spLocks noGrp="1"/>
          </p:cNvSpPr>
          <p:nvPr>
            <p:ph type="body" idx="1"/>
          </p:nvPr>
        </p:nvSpPr>
        <p:spPr bwMode="auto">
          <a:noFill/>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TextEdit="1"/>
          </p:cNvSpPr>
          <p:nvPr>
            <p:ph type="sldImg"/>
          </p:nvPr>
        </p:nvSpPr>
        <p:spPr bwMode="auto">
          <a:noFill/>
          <a:ln>
            <a:solidFill>
              <a:srgbClr val="000000"/>
            </a:solidFill>
            <a:miter lim="800000"/>
            <a:headEnd/>
            <a:tailEnd/>
          </a:ln>
        </p:spPr>
      </p:sp>
      <p:sp>
        <p:nvSpPr>
          <p:cNvPr id="107523" name="Rectangle 3"/>
          <p:cNvSpPr>
            <a:spLocks noGrp="1"/>
          </p:cNvSpPr>
          <p:nvPr>
            <p:ph type="body" idx="1"/>
          </p:nvPr>
        </p:nvSpPr>
        <p:spPr bwMode="auto">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TextEdit="1"/>
          </p:cNvSpPr>
          <p:nvPr>
            <p:ph type="sldImg"/>
          </p:nvPr>
        </p:nvSpPr>
        <p:spPr bwMode="auto">
          <a:noFill/>
          <a:ln>
            <a:solidFill>
              <a:srgbClr val="000000"/>
            </a:solidFill>
            <a:miter lim="800000"/>
            <a:headEnd/>
            <a:tailEnd/>
          </a:ln>
        </p:spPr>
      </p:sp>
      <p:sp>
        <p:nvSpPr>
          <p:cNvPr id="87043" name="Rectangle 3"/>
          <p:cNvSpPr>
            <a:spLocks noGrp="1"/>
          </p:cNvSpPr>
          <p:nvPr>
            <p:ph type="body" idx="1"/>
          </p:nvPr>
        </p:nvSpPr>
        <p:spPr bwMode="auto">
          <a:noFill/>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TextEdit="1"/>
          </p:cNvSpPr>
          <p:nvPr>
            <p:ph type="sldImg"/>
          </p:nvPr>
        </p:nvSpPr>
        <p:spPr bwMode="auto">
          <a:noFill/>
          <a:ln>
            <a:solidFill>
              <a:srgbClr val="000000"/>
            </a:solidFill>
            <a:miter lim="800000"/>
            <a:headEnd/>
            <a:tailEnd/>
          </a:ln>
        </p:spPr>
      </p:sp>
      <p:sp>
        <p:nvSpPr>
          <p:cNvPr id="108547" name="Rectangle 3"/>
          <p:cNvSpPr>
            <a:spLocks noGrp="1"/>
          </p:cNvSpPr>
          <p:nvPr>
            <p:ph type="body" idx="1"/>
          </p:nvPr>
        </p:nvSpPr>
        <p:spPr bwMode="auto">
          <a:noFill/>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TextEdit="1"/>
          </p:cNvSpPr>
          <p:nvPr>
            <p:ph type="sldImg"/>
          </p:nvPr>
        </p:nvSpPr>
        <p:spPr bwMode="auto">
          <a:noFill/>
          <a:ln>
            <a:solidFill>
              <a:srgbClr val="000000"/>
            </a:solidFill>
            <a:miter lim="800000"/>
            <a:headEnd/>
            <a:tailEnd/>
          </a:ln>
        </p:spPr>
      </p:sp>
      <p:sp>
        <p:nvSpPr>
          <p:cNvPr id="109571" name="Rectangle 3"/>
          <p:cNvSpPr>
            <a:spLocks noGrp="1"/>
          </p:cNvSpPr>
          <p:nvPr>
            <p:ph type="body" idx="1"/>
          </p:nvPr>
        </p:nvSpPr>
        <p:spPr bwMode="auto">
          <a:noFill/>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TextEdit="1"/>
          </p:cNvSpPr>
          <p:nvPr>
            <p:ph type="sldImg"/>
          </p:nvPr>
        </p:nvSpPr>
        <p:spPr bwMode="auto">
          <a:noFill/>
          <a:ln>
            <a:solidFill>
              <a:srgbClr val="000000"/>
            </a:solidFill>
            <a:miter lim="800000"/>
            <a:headEnd/>
            <a:tailEnd/>
          </a:ln>
        </p:spPr>
      </p:sp>
      <p:sp>
        <p:nvSpPr>
          <p:cNvPr id="110595" name="Rectangle 3"/>
          <p:cNvSpPr>
            <a:spLocks noGrp="1"/>
          </p:cNvSpPr>
          <p:nvPr>
            <p:ph type="body" idx="1"/>
          </p:nvPr>
        </p:nvSpPr>
        <p:spPr bwMode="auto">
          <a:noFill/>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TextEdit="1"/>
          </p:cNvSpPr>
          <p:nvPr>
            <p:ph type="sldImg"/>
          </p:nvPr>
        </p:nvSpPr>
        <p:spPr bwMode="auto">
          <a:noFill/>
          <a:ln>
            <a:solidFill>
              <a:srgbClr val="000000"/>
            </a:solidFill>
            <a:miter lim="800000"/>
            <a:headEnd/>
            <a:tailEnd/>
          </a:ln>
        </p:spPr>
      </p:sp>
      <p:sp>
        <p:nvSpPr>
          <p:cNvPr id="111619" name="Rectangle 3"/>
          <p:cNvSpPr>
            <a:spLocks noGrp="1"/>
          </p:cNvSpPr>
          <p:nvPr>
            <p:ph type="body" idx="1"/>
          </p:nvPr>
        </p:nvSpPr>
        <p:spPr bwMode="auto">
          <a:noFill/>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TextEdit="1"/>
          </p:cNvSpPr>
          <p:nvPr>
            <p:ph type="sldImg"/>
          </p:nvPr>
        </p:nvSpPr>
        <p:spPr bwMode="auto">
          <a:noFill/>
          <a:ln>
            <a:solidFill>
              <a:srgbClr val="000000"/>
            </a:solidFill>
            <a:miter lim="800000"/>
            <a:headEnd/>
            <a:tailEnd/>
          </a:ln>
        </p:spPr>
      </p:sp>
      <p:sp>
        <p:nvSpPr>
          <p:cNvPr id="112643" name="Rectangle 3"/>
          <p:cNvSpPr>
            <a:spLocks noGrp="1"/>
          </p:cNvSpPr>
          <p:nvPr>
            <p:ph type="body" idx="1"/>
          </p:nvPr>
        </p:nvSpPr>
        <p:spPr bwMode="auto">
          <a:noFill/>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TextEdit="1"/>
          </p:cNvSpPr>
          <p:nvPr>
            <p:ph type="sldImg"/>
          </p:nvPr>
        </p:nvSpPr>
        <p:spPr bwMode="auto">
          <a:noFill/>
          <a:ln>
            <a:solidFill>
              <a:srgbClr val="000000"/>
            </a:solidFill>
            <a:miter lim="800000"/>
            <a:headEnd/>
            <a:tailEnd/>
          </a:ln>
        </p:spPr>
      </p:sp>
      <p:sp>
        <p:nvSpPr>
          <p:cNvPr id="113667" name="Rectangle 3"/>
          <p:cNvSpPr>
            <a:spLocks noGrp="1"/>
          </p:cNvSpPr>
          <p:nvPr>
            <p:ph type="body" idx="1"/>
          </p:nvPr>
        </p:nvSpPr>
        <p:spPr bwMode="auto">
          <a:noFill/>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TextEdit="1"/>
          </p:cNvSpPr>
          <p:nvPr>
            <p:ph type="sldImg"/>
          </p:nvPr>
        </p:nvSpPr>
        <p:spPr bwMode="auto">
          <a:noFill/>
          <a:ln>
            <a:solidFill>
              <a:srgbClr val="000000"/>
            </a:solidFill>
            <a:miter lim="800000"/>
            <a:headEnd/>
            <a:tailEnd/>
          </a:ln>
        </p:spPr>
      </p:sp>
      <p:sp>
        <p:nvSpPr>
          <p:cNvPr id="114691" name="Rectangle 3"/>
          <p:cNvSpPr>
            <a:spLocks noGrp="1"/>
          </p:cNvSpPr>
          <p:nvPr>
            <p:ph type="body" idx="1"/>
          </p:nvPr>
        </p:nvSpPr>
        <p:spPr bwMode="auto">
          <a:noFill/>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TextEdit="1"/>
          </p:cNvSpPr>
          <p:nvPr>
            <p:ph type="sldImg"/>
          </p:nvPr>
        </p:nvSpPr>
        <p:spPr bwMode="auto">
          <a:noFill/>
          <a:ln>
            <a:solidFill>
              <a:srgbClr val="000000"/>
            </a:solidFill>
            <a:miter lim="800000"/>
            <a:headEnd/>
            <a:tailEnd/>
          </a:ln>
        </p:spPr>
      </p:sp>
      <p:sp>
        <p:nvSpPr>
          <p:cNvPr id="115715" name="Rectangle 3"/>
          <p:cNvSpPr>
            <a:spLocks noGrp="1"/>
          </p:cNvSpPr>
          <p:nvPr>
            <p:ph type="body" idx="1"/>
          </p:nvPr>
        </p:nvSpPr>
        <p:spPr bwMode="auto">
          <a:noFill/>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TextEdit="1"/>
          </p:cNvSpPr>
          <p:nvPr>
            <p:ph type="sldImg"/>
          </p:nvPr>
        </p:nvSpPr>
        <p:spPr bwMode="auto">
          <a:noFill/>
          <a:ln>
            <a:solidFill>
              <a:srgbClr val="000000"/>
            </a:solidFill>
            <a:miter lim="800000"/>
            <a:headEnd/>
            <a:tailEnd/>
          </a:ln>
        </p:spPr>
      </p:sp>
      <p:sp>
        <p:nvSpPr>
          <p:cNvPr id="116739" name="Rectangle 3"/>
          <p:cNvSpPr>
            <a:spLocks noGrp="1"/>
          </p:cNvSpPr>
          <p:nvPr>
            <p:ph type="body" idx="1"/>
          </p:nvPr>
        </p:nvSpPr>
        <p:spPr bwMode="auto">
          <a:noFill/>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TextEdit="1"/>
          </p:cNvSpPr>
          <p:nvPr>
            <p:ph type="sldImg"/>
          </p:nvPr>
        </p:nvSpPr>
        <p:spPr bwMode="auto">
          <a:noFill/>
          <a:ln>
            <a:solidFill>
              <a:srgbClr val="000000"/>
            </a:solidFill>
            <a:miter lim="800000"/>
            <a:headEnd/>
            <a:tailEnd/>
          </a:ln>
        </p:spPr>
      </p:sp>
      <p:sp>
        <p:nvSpPr>
          <p:cNvPr id="117763" name="Rectangle 3"/>
          <p:cNvSpPr>
            <a:spLocks noGrp="1"/>
          </p:cNvSpPr>
          <p:nvPr>
            <p:ph type="body" idx="1"/>
          </p:nvPr>
        </p:nvSpPr>
        <p:spPr bwMode="auto">
          <a:noFill/>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TextEdit="1"/>
          </p:cNvSpPr>
          <p:nvPr>
            <p:ph type="sldImg"/>
          </p:nvPr>
        </p:nvSpPr>
        <p:spPr bwMode="auto">
          <a:noFill/>
          <a:ln>
            <a:solidFill>
              <a:srgbClr val="000000"/>
            </a:solidFill>
            <a:miter lim="800000"/>
            <a:headEnd/>
            <a:tailEnd/>
          </a:ln>
        </p:spPr>
      </p:sp>
      <p:sp>
        <p:nvSpPr>
          <p:cNvPr id="88067" name="Rectangle 3"/>
          <p:cNvSpPr>
            <a:spLocks noGrp="1"/>
          </p:cNvSpPr>
          <p:nvPr>
            <p:ph type="body" idx="1"/>
          </p:nvPr>
        </p:nvSpPr>
        <p:spPr bwMode="auto">
          <a:noFill/>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TextEdit="1"/>
          </p:cNvSpPr>
          <p:nvPr>
            <p:ph type="sldImg"/>
          </p:nvPr>
        </p:nvSpPr>
        <p:spPr bwMode="auto">
          <a:noFill/>
          <a:ln>
            <a:solidFill>
              <a:srgbClr val="000000"/>
            </a:solidFill>
            <a:miter lim="800000"/>
            <a:headEnd/>
            <a:tailEnd/>
          </a:ln>
        </p:spPr>
      </p:sp>
      <p:sp>
        <p:nvSpPr>
          <p:cNvPr id="118787" name="Rectangle 3"/>
          <p:cNvSpPr>
            <a:spLocks noGrp="1"/>
          </p:cNvSpPr>
          <p:nvPr>
            <p:ph type="body" idx="1"/>
          </p:nvPr>
        </p:nvSpPr>
        <p:spPr bwMode="auto">
          <a:noFill/>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TextEdit="1"/>
          </p:cNvSpPr>
          <p:nvPr>
            <p:ph type="sldImg"/>
          </p:nvPr>
        </p:nvSpPr>
        <p:spPr bwMode="auto">
          <a:noFill/>
          <a:ln>
            <a:solidFill>
              <a:srgbClr val="000000"/>
            </a:solidFill>
            <a:miter lim="800000"/>
            <a:headEnd/>
            <a:tailEnd/>
          </a:ln>
        </p:spPr>
      </p:sp>
      <p:sp>
        <p:nvSpPr>
          <p:cNvPr id="119811" name="Rectangle 3"/>
          <p:cNvSpPr>
            <a:spLocks noGrp="1"/>
          </p:cNvSpPr>
          <p:nvPr>
            <p:ph type="body" idx="1"/>
          </p:nvPr>
        </p:nvSpPr>
        <p:spPr bwMode="auto">
          <a:noFill/>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TextEdit="1"/>
          </p:cNvSpPr>
          <p:nvPr>
            <p:ph type="sldImg"/>
          </p:nvPr>
        </p:nvSpPr>
        <p:spPr bwMode="auto">
          <a:noFill/>
          <a:ln>
            <a:solidFill>
              <a:srgbClr val="000000"/>
            </a:solidFill>
            <a:miter lim="800000"/>
            <a:headEnd/>
            <a:tailEnd/>
          </a:ln>
        </p:spPr>
      </p:sp>
      <p:sp>
        <p:nvSpPr>
          <p:cNvPr id="103427" name="Rectangle 3"/>
          <p:cNvSpPr>
            <a:spLocks noGrp="1"/>
          </p:cNvSpPr>
          <p:nvPr>
            <p:ph type="body" idx="1"/>
          </p:nvPr>
        </p:nvSpPr>
        <p:spPr bwMode="auto">
          <a:noFill/>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spect="1" noTextEdit="1"/>
          </p:cNvSpPr>
          <p:nvPr>
            <p:ph type="sldImg"/>
          </p:nvPr>
        </p:nvSpPr>
        <p:spPr bwMode="auto">
          <a:noFill/>
          <a:ln>
            <a:solidFill>
              <a:srgbClr val="000000"/>
            </a:solidFill>
            <a:miter lim="800000"/>
            <a:headEnd/>
            <a:tailEnd/>
          </a:ln>
        </p:spPr>
      </p:sp>
      <p:sp>
        <p:nvSpPr>
          <p:cNvPr id="120835" name="Rectangle 3"/>
          <p:cNvSpPr>
            <a:spLocks noGrp="1"/>
          </p:cNvSpPr>
          <p:nvPr>
            <p:ph type="body" idx="1"/>
          </p:nvPr>
        </p:nvSpPr>
        <p:spPr bwMode="auto">
          <a:noFill/>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TextEdit="1"/>
          </p:cNvSpPr>
          <p:nvPr>
            <p:ph type="sldImg"/>
          </p:nvPr>
        </p:nvSpPr>
        <p:spPr bwMode="auto">
          <a:noFill/>
          <a:ln>
            <a:solidFill>
              <a:srgbClr val="000000"/>
            </a:solidFill>
            <a:miter lim="800000"/>
            <a:headEnd/>
            <a:tailEnd/>
          </a:ln>
        </p:spPr>
      </p:sp>
      <p:sp>
        <p:nvSpPr>
          <p:cNvPr id="121859" name="Rectangle 3"/>
          <p:cNvSpPr>
            <a:spLocks noGrp="1"/>
          </p:cNvSpPr>
          <p:nvPr>
            <p:ph type="body" idx="1"/>
          </p:nvPr>
        </p:nvSpPr>
        <p:spPr bwMode="auto">
          <a:noFill/>
        </p:spPr>
        <p:txBody>
          <a:bodyPr/>
          <a:lstStyle/>
          <a:p>
            <a:endParaRPr lang="en-US" dirty="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TextEdit="1"/>
          </p:cNvSpPr>
          <p:nvPr>
            <p:ph type="sldImg"/>
          </p:nvPr>
        </p:nvSpPr>
        <p:spPr bwMode="auto">
          <a:noFill/>
          <a:ln>
            <a:solidFill>
              <a:srgbClr val="000000"/>
            </a:solidFill>
            <a:miter lim="800000"/>
            <a:headEnd/>
            <a:tailEnd/>
          </a:ln>
        </p:spPr>
      </p:sp>
      <p:sp>
        <p:nvSpPr>
          <p:cNvPr id="122883" name="Rectangle 3"/>
          <p:cNvSpPr>
            <a:spLocks noGrp="1"/>
          </p:cNvSpPr>
          <p:nvPr>
            <p:ph type="body" idx="1"/>
          </p:nvPr>
        </p:nvSpPr>
        <p:spPr bwMode="auto">
          <a:noFill/>
        </p:spPr>
        <p:txBody>
          <a:bodyP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TextEdit="1"/>
          </p:cNvSpPr>
          <p:nvPr>
            <p:ph type="sldImg"/>
          </p:nvPr>
        </p:nvSpPr>
        <p:spPr bwMode="auto">
          <a:noFill/>
          <a:ln>
            <a:solidFill>
              <a:srgbClr val="000000"/>
            </a:solidFill>
            <a:miter lim="800000"/>
            <a:headEnd/>
            <a:tailEnd/>
          </a:ln>
        </p:spPr>
      </p:sp>
      <p:sp>
        <p:nvSpPr>
          <p:cNvPr id="123907" name="Rectangle 3"/>
          <p:cNvSpPr>
            <a:spLocks noGrp="1"/>
          </p:cNvSpPr>
          <p:nvPr>
            <p:ph type="body" idx="1"/>
          </p:nvPr>
        </p:nvSpPr>
        <p:spPr bwMode="auto">
          <a:noFill/>
        </p:spPr>
        <p:txBody>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TextEdit="1"/>
          </p:cNvSpPr>
          <p:nvPr>
            <p:ph type="sldImg"/>
          </p:nvPr>
        </p:nvSpPr>
        <p:spPr bwMode="auto">
          <a:noFill/>
          <a:ln>
            <a:solidFill>
              <a:srgbClr val="000000"/>
            </a:solidFill>
            <a:miter lim="800000"/>
            <a:headEnd/>
            <a:tailEnd/>
          </a:ln>
        </p:spPr>
      </p:sp>
      <p:sp>
        <p:nvSpPr>
          <p:cNvPr id="124931" name="Rectangle 3"/>
          <p:cNvSpPr>
            <a:spLocks noGrp="1"/>
          </p:cNvSpPr>
          <p:nvPr>
            <p:ph type="body" idx="1"/>
          </p:nvPr>
        </p:nvSpPr>
        <p:spPr bwMode="auto">
          <a:noFill/>
        </p:spPr>
        <p:txBody>
          <a:bodyP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spect="1" noTextEdit="1"/>
          </p:cNvSpPr>
          <p:nvPr>
            <p:ph type="sldImg"/>
          </p:nvPr>
        </p:nvSpPr>
        <p:spPr bwMode="auto">
          <a:noFill/>
          <a:ln>
            <a:solidFill>
              <a:srgbClr val="000000"/>
            </a:solidFill>
            <a:miter lim="800000"/>
            <a:headEnd/>
            <a:tailEnd/>
          </a:ln>
        </p:spPr>
      </p:sp>
      <p:sp>
        <p:nvSpPr>
          <p:cNvPr id="125955" name="Rectangle 3"/>
          <p:cNvSpPr>
            <a:spLocks noGrp="1"/>
          </p:cNvSpPr>
          <p:nvPr>
            <p:ph type="body" idx="1"/>
          </p:nvPr>
        </p:nvSpPr>
        <p:spPr bwMode="auto">
          <a:noFill/>
        </p:spPr>
        <p:txBody>
          <a:bodyP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bwMode="auto">
          <a:noFill/>
          <a:ln>
            <a:miter lim="800000"/>
            <a:headEnd/>
            <a:tailEnd/>
          </a:ln>
        </p:spPr>
        <p:txBody>
          <a:bodyPr/>
          <a:lstStyle/>
          <a:p>
            <a:fld id="{2378B9F6-C0C4-4A9A-83E2-C6E40416F7B6}" type="slidenum">
              <a:rPr lang="en-US"/>
              <a:pPr/>
              <a:t>39</a:t>
            </a:fld>
            <a:endParaRPr lang="en-US"/>
          </a:p>
        </p:txBody>
      </p:sp>
      <p:sp>
        <p:nvSpPr>
          <p:cNvPr id="624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2468" name="Rectangle 3"/>
          <p:cNvSpPr>
            <a:spLocks noGrp="1" noChangeArrowheads="1"/>
          </p:cNvSpPr>
          <p:nvPr>
            <p:ph type="body" idx="1"/>
          </p:nvPr>
        </p:nvSpPr>
        <p:spPr bwMode="auto">
          <a:noFill/>
        </p:spPr>
        <p:txBody>
          <a:bodyPr/>
          <a:lstStyle/>
          <a:p>
            <a:pPr>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TextEdit="1"/>
          </p:cNvSpPr>
          <p:nvPr>
            <p:ph type="sldImg"/>
          </p:nvPr>
        </p:nvSpPr>
        <p:spPr bwMode="auto">
          <a:noFill/>
          <a:ln>
            <a:solidFill>
              <a:srgbClr val="000000"/>
            </a:solidFill>
            <a:miter lim="800000"/>
            <a:headEnd/>
            <a:tailEnd/>
          </a:ln>
        </p:spPr>
      </p:sp>
      <p:sp>
        <p:nvSpPr>
          <p:cNvPr id="89091" name="Rectangle 3"/>
          <p:cNvSpPr>
            <a:spLocks noGrp="1"/>
          </p:cNvSpPr>
          <p:nvPr>
            <p:ph type="body" idx="1"/>
          </p:nvPr>
        </p:nvSpPr>
        <p:spPr bwMode="auto">
          <a:noFill/>
        </p:spPr>
        <p:txBody>
          <a:bodyP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bwMode="auto">
          <a:noFill/>
          <a:ln>
            <a:miter lim="800000"/>
            <a:headEnd/>
            <a:tailEnd/>
          </a:ln>
        </p:spPr>
        <p:txBody>
          <a:bodyPr/>
          <a:lstStyle/>
          <a:p>
            <a:fld id="{64C1246F-2710-4D5E-A97C-12BF57E982D7}" type="slidenum">
              <a:rPr lang="en-US"/>
              <a:pPr/>
              <a:t>40</a:t>
            </a:fld>
            <a:endParaRPr lang="en-US"/>
          </a:p>
        </p:txBody>
      </p:sp>
      <p:sp>
        <p:nvSpPr>
          <p:cNvPr id="645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4516" name="Rectangle 3"/>
          <p:cNvSpPr>
            <a:spLocks noGrp="1" noChangeArrowheads="1"/>
          </p:cNvSpPr>
          <p:nvPr>
            <p:ph type="body" idx="1"/>
          </p:nvPr>
        </p:nvSpPr>
        <p:spPr bwMode="auto">
          <a:noFill/>
        </p:spPr>
        <p:txBody>
          <a:bodyPr/>
          <a:lstStyle/>
          <a:p>
            <a:pPr>
              <a:spcBef>
                <a:spcPct val="0"/>
              </a:spcBef>
            </a:pPr>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bwMode="auto">
          <a:noFill/>
          <a:ln>
            <a:miter lim="800000"/>
            <a:headEnd/>
            <a:tailEnd/>
          </a:ln>
        </p:spPr>
        <p:txBody>
          <a:bodyPr/>
          <a:lstStyle/>
          <a:p>
            <a:fld id="{D938B0C2-AF73-497F-9B52-F9E3931D45BD}" type="slidenum">
              <a:rPr lang="en-US"/>
              <a:pPr/>
              <a:t>41</a:t>
            </a:fld>
            <a:endParaRPr lang="en-US"/>
          </a:p>
        </p:txBody>
      </p:sp>
      <p:sp>
        <p:nvSpPr>
          <p:cNvPr id="665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6564" name="Rectangle 3"/>
          <p:cNvSpPr>
            <a:spLocks noGrp="1" noChangeArrowheads="1"/>
          </p:cNvSpPr>
          <p:nvPr>
            <p:ph type="body" idx="1"/>
          </p:nvPr>
        </p:nvSpPr>
        <p:spPr bwMode="auto">
          <a:noFill/>
        </p:spPr>
        <p:txBody>
          <a:bodyPr/>
          <a:lstStyle/>
          <a:p>
            <a:pPr>
              <a:spcBef>
                <a:spcPct val="0"/>
              </a:spcBef>
            </a:pPr>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spect="1" noTextEdit="1"/>
          </p:cNvSpPr>
          <p:nvPr>
            <p:ph type="sldImg"/>
          </p:nvPr>
        </p:nvSpPr>
        <p:spPr bwMode="auto">
          <a:noFill/>
          <a:ln>
            <a:solidFill>
              <a:srgbClr val="000000"/>
            </a:solidFill>
            <a:miter lim="800000"/>
            <a:headEnd/>
            <a:tailEnd/>
          </a:ln>
        </p:spPr>
      </p:sp>
      <p:sp>
        <p:nvSpPr>
          <p:cNvPr id="126979" name="Rectangle 3"/>
          <p:cNvSpPr>
            <a:spLocks noGrp="1"/>
          </p:cNvSpPr>
          <p:nvPr>
            <p:ph type="body" idx="1"/>
          </p:nvPr>
        </p:nvSpPr>
        <p:spPr bwMode="auto">
          <a:noFill/>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TextEdit="1"/>
          </p:cNvSpPr>
          <p:nvPr>
            <p:ph type="sldImg"/>
          </p:nvPr>
        </p:nvSpPr>
        <p:spPr bwMode="auto">
          <a:noFill/>
          <a:ln>
            <a:solidFill>
              <a:srgbClr val="000000"/>
            </a:solidFill>
            <a:miter lim="800000"/>
            <a:headEnd/>
            <a:tailEnd/>
          </a:ln>
        </p:spPr>
      </p:sp>
      <p:sp>
        <p:nvSpPr>
          <p:cNvPr id="90115" name="Rectangle 3"/>
          <p:cNvSpPr>
            <a:spLocks noGrp="1"/>
          </p:cNvSpPr>
          <p:nvPr>
            <p:ph type="body" idx="1"/>
          </p:nvPr>
        </p:nvSpPr>
        <p:spPr bwMode="auto">
          <a:noFill/>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TextEdit="1"/>
          </p:cNvSpPr>
          <p:nvPr>
            <p:ph type="sldImg"/>
          </p:nvPr>
        </p:nvSpPr>
        <p:spPr bwMode="auto">
          <a:noFill/>
          <a:ln>
            <a:solidFill>
              <a:srgbClr val="000000"/>
            </a:solidFill>
            <a:miter lim="800000"/>
            <a:headEnd/>
            <a:tailEnd/>
          </a:ln>
        </p:spPr>
      </p:sp>
      <p:sp>
        <p:nvSpPr>
          <p:cNvPr id="91139" name="Rectangle 3"/>
          <p:cNvSpPr>
            <a:spLocks noGrp="1"/>
          </p:cNvSpPr>
          <p:nvPr>
            <p:ph type="body" idx="1"/>
          </p:nvPr>
        </p:nvSpPr>
        <p:spPr bwMode="auto">
          <a:noFill/>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TextEdit="1"/>
          </p:cNvSpPr>
          <p:nvPr>
            <p:ph type="sldImg"/>
          </p:nvPr>
        </p:nvSpPr>
        <p:spPr bwMode="auto">
          <a:noFill/>
          <a:ln>
            <a:solidFill>
              <a:srgbClr val="000000"/>
            </a:solidFill>
            <a:miter lim="800000"/>
            <a:headEnd/>
            <a:tailEnd/>
          </a:ln>
        </p:spPr>
      </p:sp>
      <p:sp>
        <p:nvSpPr>
          <p:cNvPr id="92163" name="Rectangle 3"/>
          <p:cNvSpPr>
            <a:spLocks noGrp="1"/>
          </p:cNvSpPr>
          <p:nvPr>
            <p:ph type="body" idx="1"/>
          </p:nvPr>
        </p:nvSpPr>
        <p:spPr bwMode="auto">
          <a:noFill/>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bwMode="auto">
          <a:noFill/>
          <a:ln>
            <a:solidFill>
              <a:srgbClr val="000000"/>
            </a:solidFill>
            <a:miter lim="800000"/>
            <a:headEnd/>
            <a:tailEnd/>
          </a:ln>
        </p:spPr>
      </p:sp>
      <p:sp>
        <p:nvSpPr>
          <p:cNvPr id="94211" name="Rectangle 3"/>
          <p:cNvSpPr>
            <a:spLocks noGrp="1"/>
          </p:cNvSpPr>
          <p:nvPr>
            <p:ph type="body" idx="1"/>
          </p:nvPr>
        </p:nvSpPr>
        <p:spPr bwMode="auto">
          <a:noFill/>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TextEdit="1"/>
          </p:cNvSpPr>
          <p:nvPr>
            <p:ph type="sldImg"/>
          </p:nvPr>
        </p:nvSpPr>
        <p:spPr bwMode="auto">
          <a:noFill/>
          <a:ln>
            <a:solidFill>
              <a:srgbClr val="000000"/>
            </a:solidFill>
            <a:miter lim="800000"/>
            <a:headEnd/>
            <a:tailEnd/>
          </a:ln>
        </p:spPr>
      </p:sp>
      <p:sp>
        <p:nvSpPr>
          <p:cNvPr id="95235" name="Rectangle 3"/>
          <p:cNvSpPr>
            <a:spLocks noGrp="1"/>
          </p:cNvSpPr>
          <p:nvPr>
            <p:ph type="body" idx="1"/>
          </p:nvPr>
        </p:nvSpPr>
        <p:spPr bwMode="auto">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TitlePageOverlay.pn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4" descr="standardRule.png"/>
          <p:cNvPicPr>
            <a:picLocks noChangeAspect="1"/>
          </p:cNvPicPr>
          <p:nvPr/>
        </p:nvPicPr>
        <p:blipFill>
          <a:blip r:embed="rId3"/>
          <a:srcRect/>
          <a:stretch>
            <a:fillRect/>
          </a:stretch>
        </p:blipFill>
        <p:spPr bwMode="auto">
          <a:xfrm>
            <a:off x="2705100" y="4191000"/>
            <a:ext cx="3733800" cy="152400"/>
          </a:xfrm>
          <a:prstGeom prst="rect">
            <a:avLst/>
          </a:prstGeom>
          <a:noFill/>
          <a:ln w="9525">
            <a:noFill/>
            <a:miter lim="800000"/>
            <a:headEnd/>
            <a:tailEnd/>
          </a:ln>
          <a:effectLst>
            <a:outerShdw sx="100999" sy="100999" algn="ctr" rotWithShape="0">
              <a:srgbClr val="808080">
                <a:alpha val="39999"/>
              </a:srgbClr>
            </a:outerShdw>
          </a:effectLst>
        </p:spPr>
      </p:pic>
      <p:sp>
        <p:nvSpPr>
          <p:cNvPr id="2" name="Title 1"/>
          <p:cNvSpPr>
            <a:spLocks noGrp="1"/>
          </p:cNvSpPr>
          <p:nvPr>
            <p:ph type="ctrTitle"/>
          </p:nvPr>
        </p:nvSpPr>
        <p:spPr>
          <a:xfrm>
            <a:off x="571500" y="1676401"/>
            <a:ext cx="8001000" cy="2424766"/>
          </a:xfrm>
        </p:spPr>
        <p:txBody>
          <a:bodyPr anchor="b">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419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6" name="Date Placeholder 3"/>
          <p:cNvSpPr>
            <a:spLocks noGrp="1"/>
          </p:cNvSpPr>
          <p:nvPr>
            <p:ph type="dt" sz="half" idx="10"/>
          </p:nvPr>
        </p:nvSpPr>
        <p:spPr/>
        <p:txBody>
          <a:bodyPr/>
          <a:lstStyle>
            <a:lvl1pPr>
              <a:defRPr/>
            </a:lvl1pPr>
          </a:lstStyle>
          <a:p>
            <a:fld id="{086F224D-E02B-4B2D-B59E-2C9AF45AC40B}" type="datetime1">
              <a:rPr lang="id-ID"/>
              <a:pPr/>
              <a:t>23/07/2013</a:t>
            </a:fld>
            <a:endParaRPr lang="id-ID"/>
          </a:p>
        </p:txBody>
      </p:sp>
      <p:sp>
        <p:nvSpPr>
          <p:cNvPr id="7" name="Footer Placeholder 4"/>
          <p:cNvSpPr>
            <a:spLocks noGrp="1"/>
          </p:cNvSpPr>
          <p:nvPr>
            <p:ph type="ftr" sz="quarter" idx="11"/>
          </p:nvPr>
        </p:nvSpPr>
        <p:spPr/>
        <p:txBody>
          <a:bodyPr/>
          <a:lstStyle>
            <a:lvl1pPr>
              <a:defRPr/>
            </a:lvl1pPr>
          </a:lstStyle>
          <a:p>
            <a:endParaRPr lang="en-US"/>
          </a:p>
        </p:txBody>
      </p:sp>
      <p:sp>
        <p:nvSpPr>
          <p:cNvPr id="8" name="Slide Number Placeholder 5"/>
          <p:cNvSpPr>
            <a:spLocks noGrp="1"/>
          </p:cNvSpPr>
          <p:nvPr>
            <p:ph type="sldNum" sz="quarter" idx="12"/>
          </p:nvPr>
        </p:nvSpPr>
        <p:spPr/>
        <p:txBody>
          <a:bodyPr/>
          <a:lstStyle>
            <a:lvl1pPr>
              <a:defRPr/>
            </a:lvl1pPr>
          </a:lstStyle>
          <a:p>
            <a:fld id="{12C9A540-300A-43BF-AEF0-9167F1032603}" type="slidenum">
              <a:rPr lang="id-ID"/>
              <a:pPr/>
              <a:t>‹#›</a:t>
            </a:fld>
            <a:endParaRPr lang="id-ID"/>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4" descr="shortRule.png"/>
          <p:cNvPicPr>
            <a:picLocks noChangeAspect="1"/>
          </p:cNvPicPr>
          <p:nvPr/>
        </p:nvPicPr>
        <p:blipFill>
          <a:blip r:embed="rId2"/>
          <a:srcRect/>
          <a:stretch>
            <a:fillRect/>
          </a:stretch>
        </p:blipFill>
        <p:spPr bwMode="auto">
          <a:xfrm>
            <a:off x="1222375" y="2305050"/>
            <a:ext cx="2495550" cy="95250"/>
          </a:xfrm>
          <a:prstGeom prst="rect">
            <a:avLst/>
          </a:prstGeom>
          <a:noFill/>
          <a:ln w="9525">
            <a:noFill/>
            <a:miter lim="800000"/>
            <a:headEnd/>
            <a:tailEnd/>
          </a:ln>
          <a:effectLst>
            <a:outerShdw sx="100999" sy="100999" algn="ctr" rotWithShape="0">
              <a:srgbClr val="808080">
                <a:alpha val="39999"/>
              </a:srgbClr>
            </a:outerShdw>
          </a:effectLst>
        </p:spPr>
      </p:pic>
      <p:pic>
        <p:nvPicPr>
          <p:cNvPr id="6" name="Picture 8" descr="parAvion.png"/>
          <p:cNvPicPr>
            <a:picLocks noChangeAspect="1"/>
          </p:cNvPicPr>
          <p:nvPr/>
        </p:nvPicPr>
        <p:blipFill>
          <a:blip r:embed="rId3"/>
          <a:srcRect/>
          <a:stretch>
            <a:fillRect/>
          </a:stretch>
        </p:blipFill>
        <p:spPr bwMode="auto">
          <a:xfrm rot="308222">
            <a:off x="6797675" y="538163"/>
            <a:ext cx="1808163" cy="517525"/>
          </a:xfrm>
          <a:prstGeom prst="rect">
            <a:avLst/>
          </a:prstGeom>
          <a:noFill/>
          <a:ln w="9525">
            <a:noFill/>
            <a:miter lim="800000"/>
            <a:headEnd/>
            <a:tailEnd/>
          </a:ln>
        </p:spPr>
      </p:pic>
      <p:sp>
        <p:nvSpPr>
          <p:cNvPr id="2" name="Title 1"/>
          <p:cNvSpPr>
            <a:spLocks noGrp="1"/>
          </p:cNvSpPr>
          <p:nvPr>
            <p:ph type="title"/>
          </p:nvPr>
        </p:nvSpPr>
        <p:spPr>
          <a:xfrm>
            <a:off x="594360" y="434609"/>
            <a:ext cx="3749040" cy="1709928"/>
          </a:xfrm>
        </p:spPr>
        <p:txBody>
          <a:bodyPr rtlCol="0" anchor="b">
            <a:noAutofit/>
          </a:bodyPr>
          <a:lstStyle>
            <a:lvl1pPr algn="ctr" defTabSz="914400" rtl="0" eaLnBrk="1" latinLnBrk="0" hangingPunct="1">
              <a:spcBef>
                <a:spcPct val="0"/>
              </a:spcBef>
              <a:buNone/>
              <a:defRPr sz="36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94360" y="2551176"/>
            <a:ext cx="3749040" cy="3145536"/>
          </a:xfrm>
        </p:spPr>
        <p:txBody>
          <a:bodyPr rtlCol="0">
            <a:normAutofit/>
          </a:bodyPr>
          <a:lstStyle>
            <a:lvl1pPr marL="0" indent="0">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rot="150174">
            <a:off x="4827538" y="836203"/>
            <a:ext cx="3657600" cy="4937760"/>
          </a:xfrm>
          <a:solidFill>
            <a:srgbClr val="FFFFFF">
              <a:shade val="85000"/>
            </a:srgbClr>
          </a:solidFill>
          <a:ln w="31750" cap="sq">
            <a:solidFill>
              <a:srgbClr val="FDFDFD"/>
            </a:solidFill>
            <a:miter lim="800000"/>
          </a:ln>
          <a:effectLst>
            <a:outerShdw blurRad="88900" dist="44450" dir="756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rtlCol="0">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7" name="Date Placeholder 4"/>
          <p:cNvSpPr>
            <a:spLocks noGrp="1"/>
          </p:cNvSpPr>
          <p:nvPr>
            <p:ph type="dt" sz="half" idx="10"/>
          </p:nvPr>
        </p:nvSpPr>
        <p:spPr/>
        <p:txBody>
          <a:bodyPr/>
          <a:lstStyle>
            <a:lvl1pPr>
              <a:defRPr/>
            </a:lvl1pPr>
          </a:lstStyle>
          <a:p>
            <a:fld id="{67F8452B-A923-4C19-B13C-6C5F08678BCC}" type="datetime1">
              <a:rPr lang="id-ID"/>
              <a:pPr/>
              <a:t>23/07/2013</a:t>
            </a:fld>
            <a:endParaRPr lang="id-ID"/>
          </a:p>
        </p:txBody>
      </p:sp>
      <p:sp>
        <p:nvSpPr>
          <p:cNvPr id="8" name="Footer Placeholder 5"/>
          <p:cNvSpPr>
            <a:spLocks noGrp="1"/>
          </p:cNvSpPr>
          <p:nvPr>
            <p:ph type="ftr" sz="quarter" idx="11"/>
          </p:nvPr>
        </p:nvSpPr>
        <p:spPr/>
        <p:txBody>
          <a:bodyPr/>
          <a:lstStyle>
            <a:lvl1pPr>
              <a:defRPr/>
            </a:lvl1pPr>
          </a:lstStyle>
          <a:p>
            <a:endParaRPr lang="en-US"/>
          </a:p>
        </p:txBody>
      </p:sp>
      <p:sp>
        <p:nvSpPr>
          <p:cNvPr id="9" name="Slide Number Placeholder 6"/>
          <p:cNvSpPr>
            <a:spLocks noGrp="1"/>
          </p:cNvSpPr>
          <p:nvPr>
            <p:ph type="sldNum" sz="quarter" idx="12"/>
          </p:nvPr>
        </p:nvSpPr>
        <p:spPr/>
        <p:txBody>
          <a:bodyPr/>
          <a:lstStyle>
            <a:lvl1pPr>
              <a:defRPr/>
            </a:lvl1pPr>
          </a:lstStyle>
          <a:p>
            <a:fld id="{AFCF00A1-A93D-4560-9B11-755C87D89601}" type="slidenum">
              <a:rPr lang="id-ID"/>
              <a:pPr/>
              <a:t>‹#›</a:t>
            </a:fld>
            <a:endParaRPr lang="id-ID"/>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above Caption">
    <p:spTree>
      <p:nvGrpSpPr>
        <p:cNvPr id="1" name=""/>
        <p:cNvGrpSpPr/>
        <p:nvPr/>
      </p:nvGrpSpPr>
      <p:grpSpPr>
        <a:xfrm>
          <a:off x="0" y="0"/>
          <a:ext cx="0" cy="0"/>
          <a:chOff x="0" y="0"/>
          <a:chExt cx="0" cy="0"/>
        </a:xfrm>
      </p:grpSpPr>
      <p:pic>
        <p:nvPicPr>
          <p:cNvPr id="5" name="Picture 7" descr="TitlePageOverlay.pn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6" name="Picture 5" descr="shortRule.png"/>
          <p:cNvPicPr>
            <a:picLocks noChangeAspect="1"/>
          </p:cNvPicPr>
          <p:nvPr/>
        </p:nvPicPr>
        <p:blipFill>
          <a:blip r:embed="rId3"/>
          <a:srcRect/>
          <a:stretch>
            <a:fillRect/>
          </a:stretch>
        </p:blipFill>
        <p:spPr bwMode="auto">
          <a:xfrm>
            <a:off x="3324225" y="4665663"/>
            <a:ext cx="2495550" cy="95250"/>
          </a:xfrm>
          <a:prstGeom prst="rect">
            <a:avLst/>
          </a:prstGeom>
          <a:noFill/>
          <a:ln w="9525">
            <a:noFill/>
            <a:miter lim="800000"/>
            <a:headEnd/>
            <a:tailEnd/>
          </a:ln>
          <a:effectLst>
            <a:outerShdw sx="100999" sy="100999" algn="ctr" rotWithShape="0">
              <a:srgbClr val="808080">
                <a:alpha val="39999"/>
              </a:srgbClr>
            </a:outerShdw>
          </a:effectLst>
        </p:spPr>
      </p:pic>
      <p:sp>
        <p:nvSpPr>
          <p:cNvPr id="2" name="Title 1"/>
          <p:cNvSpPr>
            <a:spLocks noGrp="1"/>
          </p:cNvSpPr>
          <p:nvPr>
            <p:ph type="title"/>
          </p:nvPr>
        </p:nvSpPr>
        <p:spPr>
          <a:xfrm>
            <a:off x="571500" y="2924825"/>
            <a:ext cx="8001000" cy="1709928"/>
          </a:xfrm>
        </p:spPr>
        <p:txBody>
          <a:bodyPr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rtlCol="0">
            <a:normAutofit/>
          </a:bodyPr>
          <a:lstStyle>
            <a:lvl1pPr marL="0" indent="0" algn="ctr">
              <a:spcAft>
                <a:spcPts val="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rot="21355093">
            <a:off x="2359666" y="458370"/>
            <a:ext cx="4424669" cy="3079124"/>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rtlCol="0">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7" name="Date Placeholder 4"/>
          <p:cNvSpPr>
            <a:spLocks noGrp="1"/>
          </p:cNvSpPr>
          <p:nvPr>
            <p:ph type="dt" sz="half" idx="10"/>
          </p:nvPr>
        </p:nvSpPr>
        <p:spPr/>
        <p:txBody>
          <a:bodyPr/>
          <a:lstStyle>
            <a:lvl1pPr>
              <a:defRPr/>
            </a:lvl1pPr>
          </a:lstStyle>
          <a:p>
            <a:fld id="{7F8904F1-DF9D-47EF-9400-EC2BDD166A7B}" type="datetime1">
              <a:rPr lang="id-ID"/>
              <a:pPr/>
              <a:t>23/07/2013</a:t>
            </a:fld>
            <a:endParaRPr lang="id-ID"/>
          </a:p>
        </p:txBody>
      </p:sp>
      <p:sp>
        <p:nvSpPr>
          <p:cNvPr id="8" name="Footer Placeholder 5"/>
          <p:cNvSpPr>
            <a:spLocks noGrp="1"/>
          </p:cNvSpPr>
          <p:nvPr>
            <p:ph type="ftr" sz="quarter" idx="11"/>
          </p:nvPr>
        </p:nvSpPr>
        <p:spPr/>
        <p:txBody>
          <a:bodyPr/>
          <a:lstStyle>
            <a:lvl1pPr>
              <a:defRPr/>
            </a:lvl1pPr>
          </a:lstStyle>
          <a:p>
            <a:endParaRPr lang="en-US"/>
          </a:p>
        </p:txBody>
      </p:sp>
      <p:sp>
        <p:nvSpPr>
          <p:cNvPr id="9" name="Slide Number Placeholder 6"/>
          <p:cNvSpPr>
            <a:spLocks noGrp="1"/>
          </p:cNvSpPr>
          <p:nvPr>
            <p:ph type="sldNum" sz="quarter" idx="12"/>
          </p:nvPr>
        </p:nvSpPr>
        <p:spPr/>
        <p:txBody>
          <a:bodyPr/>
          <a:lstStyle>
            <a:lvl1pPr>
              <a:defRPr/>
            </a:lvl1pPr>
          </a:lstStyle>
          <a:p>
            <a:fld id="{C1248029-BF1D-48BE-9687-81E2D2E2136F}" type="slidenum">
              <a:rPr lang="id-ID"/>
              <a:pPr/>
              <a:t>‹#›</a:t>
            </a:fld>
            <a:endParaRPr lang="id-ID"/>
          </a:p>
        </p:txBody>
      </p:sp>
    </p:spTree>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2 Pictures above Caption">
    <p:spTree>
      <p:nvGrpSpPr>
        <p:cNvPr id="1" name=""/>
        <p:cNvGrpSpPr/>
        <p:nvPr/>
      </p:nvGrpSpPr>
      <p:grpSpPr>
        <a:xfrm>
          <a:off x="0" y="0"/>
          <a:ext cx="0" cy="0"/>
          <a:chOff x="0" y="0"/>
          <a:chExt cx="0" cy="0"/>
        </a:xfrm>
      </p:grpSpPr>
      <p:pic>
        <p:nvPicPr>
          <p:cNvPr id="6" name="Picture 7" descr="TitlePageOverlay.pn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7" name="Picture 8" descr="parAvion.png"/>
          <p:cNvPicPr>
            <a:picLocks noChangeAspect="1"/>
          </p:cNvPicPr>
          <p:nvPr/>
        </p:nvPicPr>
        <p:blipFill>
          <a:blip r:embed="rId3"/>
          <a:srcRect/>
          <a:stretch>
            <a:fillRect/>
          </a:stretch>
        </p:blipFill>
        <p:spPr bwMode="auto">
          <a:xfrm rot="308222">
            <a:off x="6835775" y="279400"/>
            <a:ext cx="1695450" cy="484188"/>
          </a:xfrm>
          <a:prstGeom prst="rect">
            <a:avLst/>
          </a:prstGeom>
          <a:noFill/>
          <a:ln w="9525">
            <a:noFill/>
            <a:miter lim="800000"/>
            <a:headEnd/>
            <a:tailEnd/>
          </a:ln>
        </p:spPr>
      </p:pic>
      <p:pic>
        <p:nvPicPr>
          <p:cNvPr id="8" name="Picture 7" descr="shortRule.png"/>
          <p:cNvPicPr>
            <a:picLocks noChangeAspect="1"/>
          </p:cNvPicPr>
          <p:nvPr/>
        </p:nvPicPr>
        <p:blipFill>
          <a:blip r:embed="rId4"/>
          <a:srcRect/>
          <a:stretch>
            <a:fillRect/>
          </a:stretch>
        </p:blipFill>
        <p:spPr bwMode="auto">
          <a:xfrm>
            <a:off x="3324225" y="4665663"/>
            <a:ext cx="2495550" cy="95250"/>
          </a:xfrm>
          <a:prstGeom prst="rect">
            <a:avLst/>
          </a:prstGeom>
          <a:noFill/>
          <a:ln w="9525">
            <a:noFill/>
            <a:miter lim="800000"/>
            <a:headEnd/>
            <a:tailEnd/>
          </a:ln>
          <a:effectLst>
            <a:outerShdw sx="100999" sy="100999" algn="ctr" rotWithShape="0">
              <a:srgbClr val="808080">
                <a:alpha val="39999"/>
              </a:srgbClr>
            </a:outerShdw>
          </a:effectLst>
        </p:spPr>
      </p:pic>
      <p:pic>
        <p:nvPicPr>
          <p:cNvPr id="9" name="Picture 10" descr="parAvion.png"/>
          <p:cNvPicPr>
            <a:picLocks noChangeAspect="1"/>
          </p:cNvPicPr>
          <p:nvPr/>
        </p:nvPicPr>
        <p:blipFill>
          <a:blip r:embed="rId3"/>
          <a:srcRect/>
          <a:stretch>
            <a:fillRect/>
          </a:stretch>
        </p:blipFill>
        <p:spPr bwMode="auto">
          <a:xfrm rot="20785255">
            <a:off x="2865438" y="3182938"/>
            <a:ext cx="1697037" cy="484187"/>
          </a:xfrm>
          <a:prstGeom prst="rect">
            <a:avLst/>
          </a:prstGeom>
          <a:noFill/>
          <a:ln w="9525">
            <a:noFill/>
            <a:miter lim="800000"/>
            <a:headEnd/>
            <a:tailEnd/>
          </a:ln>
        </p:spPr>
      </p:pic>
      <p:sp>
        <p:nvSpPr>
          <p:cNvPr id="2" name="Title 1"/>
          <p:cNvSpPr>
            <a:spLocks noGrp="1"/>
          </p:cNvSpPr>
          <p:nvPr>
            <p:ph type="title"/>
          </p:nvPr>
        </p:nvSpPr>
        <p:spPr>
          <a:xfrm>
            <a:off x="571500" y="2924825"/>
            <a:ext cx="8001000" cy="1709928"/>
          </a:xfrm>
        </p:spPr>
        <p:txBody>
          <a:bodyPr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rtlCol="0">
            <a:normAutofit/>
          </a:bodyPr>
          <a:lstStyle>
            <a:lvl1pPr marL="0" indent="0" algn="ctr">
              <a:spcAft>
                <a:spcPts val="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Picture Placeholder 2"/>
          <p:cNvSpPr>
            <a:spLocks noGrp="1"/>
          </p:cNvSpPr>
          <p:nvPr>
            <p:ph type="pic" idx="13"/>
          </p:nvPr>
        </p:nvSpPr>
        <p:spPr>
          <a:xfrm rot="150321">
            <a:off x="4329929" y="546774"/>
            <a:ext cx="4163077" cy="2961146"/>
          </a:xfrm>
          <a:solidFill>
            <a:srgbClr val="FFFFFF">
              <a:shade val="85000"/>
            </a:srgbClr>
          </a:solidFill>
          <a:ln w="31750" cap="sq">
            <a:solidFill>
              <a:srgbClr val="FDFDFD"/>
            </a:solidFill>
            <a:miter lim="800000"/>
          </a:ln>
          <a:effectLst>
            <a:outerShdw blurRad="88900" dist="317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rtlCol="0">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3" name="Picture Placeholder 2"/>
          <p:cNvSpPr>
            <a:spLocks noGrp="1"/>
          </p:cNvSpPr>
          <p:nvPr>
            <p:ph type="pic" idx="1"/>
          </p:nvPr>
        </p:nvSpPr>
        <p:spPr>
          <a:xfrm rot="21380673">
            <a:off x="699762" y="451178"/>
            <a:ext cx="4163077" cy="2961146"/>
          </a:xfrm>
          <a:solidFill>
            <a:srgbClr val="FFFFFF">
              <a:shade val="85000"/>
            </a:srgbClr>
          </a:solidFill>
          <a:ln w="31750" cap="sq">
            <a:solidFill>
              <a:srgbClr val="FDFDFD"/>
            </a:solidFill>
            <a:miter lim="800000"/>
          </a:ln>
          <a:effectLst>
            <a:outerShdw blurRad="88900" dist="44450" dir="900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rtlCol="0">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11" name="Date Placeholder 4"/>
          <p:cNvSpPr>
            <a:spLocks noGrp="1"/>
          </p:cNvSpPr>
          <p:nvPr>
            <p:ph type="dt" sz="half" idx="14"/>
          </p:nvPr>
        </p:nvSpPr>
        <p:spPr/>
        <p:txBody>
          <a:bodyPr/>
          <a:lstStyle>
            <a:lvl1pPr>
              <a:defRPr/>
            </a:lvl1pPr>
          </a:lstStyle>
          <a:p>
            <a:fld id="{4A0D96A8-D77E-47FE-BB54-6B47C950F1AB}" type="datetime1">
              <a:rPr lang="id-ID"/>
              <a:pPr/>
              <a:t>23/07/2013</a:t>
            </a:fld>
            <a:endParaRPr lang="id-ID"/>
          </a:p>
        </p:txBody>
      </p:sp>
      <p:sp>
        <p:nvSpPr>
          <p:cNvPr id="12" name="Footer Placeholder 5"/>
          <p:cNvSpPr>
            <a:spLocks noGrp="1"/>
          </p:cNvSpPr>
          <p:nvPr>
            <p:ph type="ftr" sz="quarter" idx="15"/>
          </p:nvPr>
        </p:nvSpPr>
        <p:spPr/>
        <p:txBody>
          <a:bodyPr/>
          <a:lstStyle>
            <a:lvl1pPr>
              <a:defRPr/>
            </a:lvl1pPr>
          </a:lstStyle>
          <a:p>
            <a:endParaRPr lang="en-US"/>
          </a:p>
        </p:txBody>
      </p:sp>
      <p:sp>
        <p:nvSpPr>
          <p:cNvPr id="13" name="Slide Number Placeholder 6"/>
          <p:cNvSpPr>
            <a:spLocks noGrp="1"/>
          </p:cNvSpPr>
          <p:nvPr>
            <p:ph type="sldNum" sz="quarter" idx="16"/>
          </p:nvPr>
        </p:nvSpPr>
        <p:spPr/>
        <p:txBody>
          <a:bodyPr/>
          <a:lstStyle>
            <a:lvl1pPr>
              <a:defRPr/>
            </a:lvl1pPr>
          </a:lstStyle>
          <a:p>
            <a:fld id="{1C132BAA-72F0-4F5E-AC4D-194A80BD2D79}" type="slidenum">
              <a:rPr lang="id-ID"/>
              <a:pPr/>
              <a:t>‹#›</a:t>
            </a:fld>
            <a:endParaRPr lang="id-ID"/>
          </a:p>
        </p:txBody>
      </p:sp>
    </p:spTree>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3 Pictures with Caption">
    <p:spTree>
      <p:nvGrpSpPr>
        <p:cNvPr id="1" name=""/>
        <p:cNvGrpSpPr/>
        <p:nvPr/>
      </p:nvGrpSpPr>
      <p:grpSpPr>
        <a:xfrm>
          <a:off x="0" y="0"/>
          <a:ext cx="0" cy="0"/>
          <a:chOff x="0" y="0"/>
          <a:chExt cx="0" cy="0"/>
        </a:xfrm>
      </p:grpSpPr>
      <p:pic>
        <p:nvPicPr>
          <p:cNvPr id="7" name="Picture 7" descr="TitlePageOverlay.pn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 name="Text Placeholder 3"/>
          <p:cNvSpPr>
            <a:spLocks noGrp="1"/>
          </p:cNvSpPr>
          <p:nvPr>
            <p:ph type="body" sz="half" idx="2"/>
          </p:nvPr>
        </p:nvSpPr>
        <p:spPr>
          <a:xfrm>
            <a:off x="4983480" y="4800600"/>
            <a:ext cx="3246120" cy="1188720"/>
          </a:xfrm>
        </p:spPr>
        <p:txBody>
          <a:bodyPr rtlCol="0">
            <a:normAutofit/>
          </a:bodyPr>
          <a:lstStyle>
            <a:lvl1pPr marL="0" indent="0" algn="ctr">
              <a:spcAft>
                <a:spcPts val="300"/>
              </a:spcAft>
              <a:buNone/>
              <a:defRPr sz="20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Picture Placeholder 2"/>
          <p:cNvSpPr>
            <a:spLocks noGrp="1"/>
          </p:cNvSpPr>
          <p:nvPr>
            <p:ph type="pic" idx="13"/>
          </p:nvPr>
        </p:nvSpPr>
        <p:spPr>
          <a:xfrm rot="253865">
            <a:off x="4415567" y="369110"/>
            <a:ext cx="3794703" cy="2729767"/>
          </a:xfrm>
          <a:solidFill>
            <a:srgbClr val="FFFFFF">
              <a:shade val="85000"/>
            </a:srgbClr>
          </a:solidFill>
          <a:ln w="31750" cap="sq">
            <a:solidFill>
              <a:srgbClr val="FDFDFD"/>
            </a:solidFill>
            <a:miter lim="800000"/>
          </a:ln>
          <a:effectLst>
            <a:outerShdw blurRad="88900" dist="44450" dir="60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rtlCol="0">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3" name="Picture Placeholder 2"/>
          <p:cNvSpPr>
            <a:spLocks noGrp="1"/>
          </p:cNvSpPr>
          <p:nvPr>
            <p:ph type="pic" idx="1"/>
          </p:nvPr>
        </p:nvSpPr>
        <p:spPr>
          <a:xfrm rot="20973137">
            <a:off x="530124" y="631160"/>
            <a:ext cx="3837559" cy="2604282"/>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rtlCol="0">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14" name="Picture Placeholder 2"/>
          <p:cNvSpPr>
            <a:spLocks noGrp="1"/>
          </p:cNvSpPr>
          <p:nvPr>
            <p:ph type="pic" idx="14"/>
          </p:nvPr>
        </p:nvSpPr>
        <p:spPr>
          <a:xfrm rot="470783">
            <a:off x="708565" y="3070624"/>
            <a:ext cx="3918749" cy="2827517"/>
          </a:xfrm>
          <a:solidFill>
            <a:srgbClr val="FFFFFF">
              <a:shade val="85000"/>
            </a:srgbClr>
          </a:solidFill>
          <a:ln w="31750" cap="sq">
            <a:solidFill>
              <a:srgbClr val="FDFDFD"/>
            </a:solidFill>
            <a:miter lim="800000"/>
          </a:ln>
          <a:effectLst>
            <a:outerShdw blurRad="88900" dist="44450" dir="114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rtlCol="0">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11" name="Title 1"/>
          <p:cNvSpPr>
            <a:spLocks noGrp="1"/>
          </p:cNvSpPr>
          <p:nvPr>
            <p:ph type="title"/>
          </p:nvPr>
        </p:nvSpPr>
        <p:spPr>
          <a:xfrm rot="21240000">
            <a:off x="4717562" y="3396154"/>
            <a:ext cx="3474720" cy="1097280"/>
          </a:xfrm>
        </p:spPr>
        <p:txBody>
          <a:bodyPr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lvl="0"/>
            <a:r>
              <a:rPr lang="en-US" smtClean="0"/>
              <a:t>Click to edit Master title style</a:t>
            </a:r>
            <a:endParaRPr/>
          </a:p>
        </p:txBody>
      </p:sp>
      <p:sp>
        <p:nvSpPr>
          <p:cNvPr id="8" name="Date Placeholder 4"/>
          <p:cNvSpPr>
            <a:spLocks noGrp="1"/>
          </p:cNvSpPr>
          <p:nvPr>
            <p:ph type="dt" sz="half" idx="15"/>
          </p:nvPr>
        </p:nvSpPr>
        <p:spPr/>
        <p:txBody>
          <a:bodyPr/>
          <a:lstStyle>
            <a:lvl1pPr>
              <a:defRPr/>
            </a:lvl1pPr>
          </a:lstStyle>
          <a:p>
            <a:fld id="{78DF0055-62CF-40B8-9B7A-EEB0DF5941C7}" type="datetime1">
              <a:rPr lang="id-ID"/>
              <a:pPr/>
              <a:t>23/07/2013</a:t>
            </a:fld>
            <a:endParaRPr lang="id-ID"/>
          </a:p>
        </p:txBody>
      </p:sp>
      <p:sp>
        <p:nvSpPr>
          <p:cNvPr id="9" name="Footer Placeholder 5"/>
          <p:cNvSpPr>
            <a:spLocks noGrp="1"/>
          </p:cNvSpPr>
          <p:nvPr>
            <p:ph type="ftr" sz="quarter" idx="16"/>
          </p:nvPr>
        </p:nvSpPr>
        <p:spPr/>
        <p:txBody>
          <a:bodyPr/>
          <a:lstStyle>
            <a:lvl1pPr>
              <a:defRPr/>
            </a:lvl1pPr>
          </a:lstStyle>
          <a:p>
            <a:endParaRPr lang="en-US"/>
          </a:p>
        </p:txBody>
      </p:sp>
      <p:sp>
        <p:nvSpPr>
          <p:cNvPr id="12" name="Slide Number Placeholder 6"/>
          <p:cNvSpPr>
            <a:spLocks noGrp="1"/>
          </p:cNvSpPr>
          <p:nvPr>
            <p:ph type="sldNum" sz="quarter" idx="17"/>
          </p:nvPr>
        </p:nvSpPr>
        <p:spPr/>
        <p:txBody>
          <a:bodyPr/>
          <a:lstStyle>
            <a:lvl1pPr>
              <a:defRPr/>
            </a:lvl1pPr>
          </a:lstStyle>
          <a:p>
            <a:fld id="{EDD91841-F131-4153-BAFE-CF1685347423}" type="slidenum">
              <a:rPr lang="id-ID"/>
              <a:pPr/>
              <a:t>‹#›</a:t>
            </a:fld>
            <a:endParaRPr lang="id-ID"/>
          </a:p>
        </p:txBody>
      </p:sp>
    </p:spTree>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4 Pictures with Caption">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9" name="Picture 8" descr="parAvion.png"/>
          <p:cNvPicPr>
            <a:picLocks noChangeAspect="1"/>
          </p:cNvPicPr>
          <p:nvPr/>
        </p:nvPicPr>
        <p:blipFill>
          <a:blip r:embed="rId3"/>
          <a:srcRect/>
          <a:stretch>
            <a:fillRect/>
          </a:stretch>
        </p:blipFill>
        <p:spPr bwMode="auto">
          <a:xfrm rot="308222">
            <a:off x="7427913" y="2619375"/>
            <a:ext cx="1581150" cy="450850"/>
          </a:xfrm>
          <a:prstGeom prst="rect">
            <a:avLst/>
          </a:prstGeom>
          <a:noFill/>
          <a:ln w="9525">
            <a:noFill/>
            <a:miter lim="800000"/>
            <a:headEnd/>
            <a:tailEnd/>
          </a:ln>
        </p:spPr>
      </p:pic>
      <p:pic>
        <p:nvPicPr>
          <p:cNvPr id="11" name="Picture 9" descr="pictureStamp-Frame.png"/>
          <p:cNvPicPr>
            <a:picLocks noChangeAspect="1"/>
          </p:cNvPicPr>
          <p:nvPr/>
        </p:nvPicPr>
        <p:blipFill>
          <a:blip r:embed="rId4"/>
          <a:srcRect/>
          <a:stretch>
            <a:fillRect/>
          </a:stretch>
        </p:blipFill>
        <p:spPr bwMode="auto">
          <a:xfrm rot="322260">
            <a:off x="6338888" y="604838"/>
            <a:ext cx="1611312" cy="2024062"/>
          </a:xfrm>
          <a:prstGeom prst="rect">
            <a:avLst/>
          </a:prstGeom>
          <a:noFill/>
          <a:ln w="9525">
            <a:noFill/>
            <a:miter lim="800000"/>
            <a:headEnd/>
            <a:tailEnd/>
          </a:ln>
        </p:spPr>
      </p:pic>
      <p:pic>
        <p:nvPicPr>
          <p:cNvPr id="12" name="Picture 10" descr="pictureStamp-Frame.png"/>
          <p:cNvPicPr>
            <a:picLocks noChangeAspect="1"/>
          </p:cNvPicPr>
          <p:nvPr/>
        </p:nvPicPr>
        <p:blipFill>
          <a:blip r:embed="rId4"/>
          <a:srcRect/>
          <a:stretch>
            <a:fillRect/>
          </a:stretch>
        </p:blipFill>
        <p:spPr bwMode="auto">
          <a:xfrm rot="322260">
            <a:off x="4891088" y="985838"/>
            <a:ext cx="1611312" cy="2024062"/>
          </a:xfrm>
          <a:prstGeom prst="rect">
            <a:avLst/>
          </a:prstGeom>
          <a:noFill/>
          <a:ln w="9525">
            <a:noFill/>
            <a:miter lim="800000"/>
            <a:headEnd/>
            <a:tailEnd/>
          </a:ln>
        </p:spPr>
      </p:pic>
      <p:sp>
        <p:nvSpPr>
          <p:cNvPr id="4" name="Text Placeholder 3"/>
          <p:cNvSpPr>
            <a:spLocks noGrp="1"/>
          </p:cNvSpPr>
          <p:nvPr>
            <p:ph type="body" sz="half" idx="2"/>
          </p:nvPr>
        </p:nvSpPr>
        <p:spPr>
          <a:xfrm>
            <a:off x="762000" y="4876800"/>
            <a:ext cx="3048000" cy="1188720"/>
          </a:xfrm>
        </p:spPr>
        <p:txBody>
          <a:bodyPr rtlCol="0">
            <a:normAutofit/>
          </a:bodyPr>
          <a:lstStyle>
            <a:lvl1pPr marL="0" indent="0" algn="ctr">
              <a:spcAft>
                <a:spcPts val="300"/>
              </a:spcAft>
              <a:buNone/>
              <a:defRPr sz="2000" kern="12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Picture Placeholder 2"/>
          <p:cNvSpPr>
            <a:spLocks noGrp="1"/>
          </p:cNvSpPr>
          <p:nvPr>
            <p:ph type="pic" idx="14"/>
          </p:nvPr>
        </p:nvSpPr>
        <p:spPr>
          <a:xfrm rot="247118">
            <a:off x="5075220" y="1165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rtlCol="0">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17" name="Picture Placeholder 2"/>
          <p:cNvSpPr>
            <a:spLocks noGrp="1"/>
          </p:cNvSpPr>
          <p:nvPr>
            <p:ph type="pic" idx="15"/>
          </p:nvPr>
        </p:nvSpPr>
        <p:spPr>
          <a:xfrm rot="271248">
            <a:off x="6523020" y="784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rtlCol="0">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10" name="Picture Placeholder 2"/>
          <p:cNvSpPr>
            <a:spLocks noGrp="1"/>
          </p:cNvSpPr>
          <p:nvPr>
            <p:ph type="pic" idx="13"/>
          </p:nvPr>
        </p:nvSpPr>
        <p:spPr>
          <a:xfrm rot="253865">
            <a:off x="4519045" y="2873698"/>
            <a:ext cx="3931920" cy="2834640"/>
          </a:xfrm>
          <a:solidFill>
            <a:srgbClr val="FFFFFF">
              <a:shade val="85000"/>
            </a:srgbClr>
          </a:solidFill>
          <a:ln w="31750" cap="sq">
            <a:solidFill>
              <a:srgbClr val="FDFDFD"/>
            </a:solidFill>
            <a:miter lim="800000"/>
          </a:ln>
          <a:effectLst>
            <a:outerShdw blurRad="88900" dist="44450" dir="6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rtlCol="0">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3" name="Picture Placeholder 2"/>
          <p:cNvSpPr>
            <a:spLocks noGrp="1"/>
          </p:cNvSpPr>
          <p:nvPr>
            <p:ph type="pic" idx="1"/>
          </p:nvPr>
        </p:nvSpPr>
        <p:spPr>
          <a:xfrm rot="21193488">
            <a:off x="610678" y="450635"/>
            <a:ext cx="3931920" cy="2834640"/>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rtlCol="0">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14" name="Title 1"/>
          <p:cNvSpPr>
            <a:spLocks noGrp="1"/>
          </p:cNvSpPr>
          <p:nvPr>
            <p:ph type="title"/>
          </p:nvPr>
        </p:nvSpPr>
        <p:spPr>
          <a:xfrm rot="21240000">
            <a:off x="455724" y="3551615"/>
            <a:ext cx="3474720" cy="1097280"/>
          </a:xfrm>
        </p:spPr>
        <p:txBody>
          <a:bodyPr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lvl="0"/>
            <a:r>
              <a:rPr lang="en-US" smtClean="0"/>
              <a:t>Click to edit Master title style</a:t>
            </a:r>
            <a:endParaRPr/>
          </a:p>
        </p:txBody>
      </p:sp>
      <p:sp>
        <p:nvSpPr>
          <p:cNvPr id="13" name="Date Placeholder 4"/>
          <p:cNvSpPr>
            <a:spLocks noGrp="1"/>
          </p:cNvSpPr>
          <p:nvPr>
            <p:ph type="dt" sz="half" idx="16"/>
          </p:nvPr>
        </p:nvSpPr>
        <p:spPr/>
        <p:txBody>
          <a:bodyPr/>
          <a:lstStyle>
            <a:lvl1pPr>
              <a:defRPr/>
            </a:lvl1pPr>
          </a:lstStyle>
          <a:p>
            <a:fld id="{69391196-7685-46C8-BD13-F11C86C1043D}" type="datetime1">
              <a:rPr lang="id-ID"/>
              <a:pPr/>
              <a:t>23/07/2013</a:t>
            </a:fld>
            <a:endParaRPr lang="id-ID"/>
          </a:p>
        </p:txBody>
      </p:sp>
      <p:sp>
        <p:nvSpPr>
          <p:cNvPr id="15" name="Footer Placeholder 5"/>
          <p:cNvSpPr>
            <a:spLocks noGrp="1"/>
          </p:cNvSpPr>
          <p:nvPr>
            <p:ph type="ftr" sz="quarter" idx="17"/>
          </p:nvPr>
        </p:nvSpPr>
        <p:spPr/>
        <p:txBody>
          <a:bodyPr/>
          <a:lstStyle>
            <a:lvl1pPr>
              <a:defRPr/>
            </a:lvl1pPr>
          </a:lstStyle>
          <a:p>
            <a:endParaRPr lang="en-US"/>
          </a:p>
        </p:txBody>
      </p:sp>
      <p:sp>
        <p:nvSpPr>
          <p:cNvPr id="18" name="Slide Number Placeholder 6"/>
          <p:cNvSpPr>
            <a:spLocks noGrp="1"/>
          </p:cNvSpPr>
          <p:nvPr>
            <p:ph type="sldNum" sz="quarter" idx="18"/>
          </p:nvPr>
        </p:nvSpPr>
        <p:spPr/>
        <p:txBody>
          <a:bodyPr/>
          <a:lstStyle>
            <a:lvl1pPr>
              <a:defRPr/>
            </a:lvl1pPr>
          </a:lstStyle>
          <a:p>
            <a:fld id="{F19E5EB0-8552-4EB7-8D68-866BF280718E}" type="slidenum">
              <a:rPr lang="id-ID"/>
              <a:pPr/>
              <a:t>‹#›</a:t>
            </a:fld>
            <a:endParaRPr lang="id-ID"/>
          </a:p>
        </p:txBody>
      </p:sp>
    </p:spTree>
  </p:cSld>
  <p:clrMapOvr>
    <a:masterClrMapping/>
  </p:clrMapOvr>
  <p:transition spd="slow">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3" descr="standardRule.png"/>
          <p:cNvPicPr>
            <a:picLocks noChangeAspect="1"/>
          </p:cNvPicPr>
          <p:nvPr/>
        </p:nvPicPr>
        <p:blipFill>
          <a:blip r:embed="rId2"/>
          <a:srcRect/>
          <a:stretch>
            <a:fillRect/>
          </a:stretch>
        </p:blipFill>
        <p:spPr bwMode="auto">
          <a:xfrm>
            <a:off x="2705100" y="1524000"/>
            <a:ext cx="3733800" cy="152400"/>
          </a:xfrm>
          <a:prstGeom prst="rect">
            <a:avLst/>
          </a:prstGeom>
          <a:noFill/>
          <a:ln w="9525">
            <a:noFill/>
            <a:miter lim="800000"/>
            <a:headEnd/>
            <a:tailEnd/>
          </a:ln>
          <a:effectLst>
            <a:outerShdw sx="100999" sy="100999" algn="ctr" rotWithShape="0">
              <a:srgbClr val="808080">
                <a:alpha val="39999"/>
              </a:srgbClr>
            </a:outerShdw>
          </a:effectLst>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07F3129C-511E-4648-91FB-17AEA7188FB6}" type="datetime1">
              <a:rPr lang="id-ID"/>
              <a:pPr/>
              <a:t>23/07/2013</a:t>
            </a:fld>
            <a:endParaRPr lang="id-ID"/>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2F05F95A-978B-4372-A9BA-8B28A1C08F98}" type="slidenum">
              <a:rPr lang="id-ID"/>
              <a:pPr/>
              <a:t>‹#›</a:t>
            </a:fld>
            <a:endParaRPr lang="id-ID"/>
          </a:p>
        </p:txBody>
      </p:sp>
    </p:spTree>
  </p:cSld>
  <p:clrMapOvr>
    <a:masterClrMapping/>
  </p:clrMapOvr>
  <p:transition spd="slow">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3" descr="verticalRule.png"/>
          <p:cNvPicPr>
            <a:picLocks noChangeAspect="1"/>
          </p:cNvPicPr>
          <p:nvPr/>
        </p:nvPicPr>
        <p:blipFill>
          <a:blip r:embed="rId2"/>
          <a:srcRect/>
          <a:stretch>
            <a:fillRect/>
          </a:stretch>
        </p:blipFill>
        <p:spPr bwMode="auto">
          <a:xfrm>
            <a:off x="6513513" y="1562100"/>
            <a:ext cx="152400" cy="3733800"/>
          </a:xfrm>
          <a:prstGeom prst="rect">
            <a:avLst/>
          </a:prstGeom>
          <a:noFill/>
          <a:ln w="9525">
            <a:noFill/>
            <a:miter lim="800000"/>
            <a:headEnd/>
            <a:tailEnd/>
          </a:ln>
          <a:effectLst>
            <a:outerShdw sx="100999" sy="100999" algn="ctr" rotWithShape="0">
              <a:srgbClr val="808080">
                <a:alpha val="39999"/>
              </a:srgbClr>
            </a:outerShdw>
          </a:effectLst>
        </p:spPr>
      </p:pic>
      <p:sp>
        <p:nvSpPr>
          <p:cNvPr id="2" name="Vertical Title 1"/>
          <p:cNvSpPr>
            <a:spLocks noGrp="1"/>
          </p:cNvSpPr>
          <p:nvPr>
            <p:ph type="title" orient="vert"/>
          </p:nvPr>
        </p:nvSpPr>
        <p:spPr>
          <a:xfrm>
            <a:off x="6696634" y="577849"/>
            <a:ext cx="1882589" cy="5461001"/>
          </a:xfrm>
        </p:spPr>
        <p:txBody>
          <a:bodyPr vert="eaVert"/>
          <a:lstStyle>
            <a:lvl1pPr>
              <a:defRPr sz="44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4" y="577849"/>
            <a:ext cx="5768788" cy="54610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05141831-A57B-4C0D-8BDA-7C6F787D28E2}" type="datetime1">
              <a:rPr lang="id-ID"/>
              <a:pPr/>
              <a:t>23/07/2013</a:t>
            </a:fld>
            <a:endParaRPr lang="id-ID"/>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D4C76DC-F65B-4B1E-B18D-925A2E1E090D}" type="slidenum">
              <a:rPr lang="id-ID"/>
              <a:pPr/>
              <a:t>‹#›</a:t>
            </a:fld>
            <a:endParaRPr lang="id-ID"/>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standardRule.png"/>
          <p:cNvPicPr>
            <a:picLocks noChangeAspect="1"/>
          </p:cNvPicPr>
          <p:nvPr/>
        </p:nvPicPr>
        <p:blipFill>
          <a:blip r:embed="rId2"/>
          <a:srcRect/>
          <a:stretch>
            <a:fillRect/>
          </a:stretch>
        </p:blipFill>
        <p:spPr bwMode="auto">
          <a:xfrm>
            <a:off x="2705100" y="1524000"/>
            <a:ext cx="3733800" cy="152400"/>
          </a:xfrm>
          <a:prstGeom prst="rect">
            <a:avLst/>
          </a:prstGeom>
          <a:noFill/>
          <a:ln w="9525">
            <a:noFill/>
            <a:miter lim="800000"/>
            <a:headEnd/>
            <a:tailEnd/>
          </a:ln>
          <a:effectLst>
            <a:outerShdw sx="100999" sy="100999" algn="ctr" rotWithShape="0">
              <a:srgbClr val="808080">
                <a:alpha val="39999"/>
              </a:srgbClr>
            </a:outerShdw>
          </a:effectLst>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C50803BF-9487-4F89-B6A3-88DA501F1DC2}" type="datetime1">
              <a:rPr lang="id-ID"/>
              <a:pPr/>
              <a:t>23/07/2013</a:t>
            </a:fld>
            <a:endParaRPr lang="id-ID"/>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8080C58A-6420-47BE-83BD-F78DA557901D}" type="slidenum">
              <a:rPr lang="id-ID"/>
              <a:pPr/>
              <a:t>‹#›</a:t>
            </a:fld>
            <a:endParaRPr lang="id-ID"/>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3 Pictures">
    <p:spTree>
      <p:nvGrpSpPr>
        <p:cNvPr id="1" name=""/>
        <p:cNvGrpSpPr/>
        <p:nvPr/>
      </p:nvGrpSpPr>
      <p:grpSpPr>
        <a:xfrm>
          <a:off x="0" y="0"/>
          <a:ext cx="0" cy="0"/>
          <a:chOff x="0" y="0"/>
          <a:chExt cx="0" cy="0"/>
        </a:xfrm>
      </p:grpSpPr>
      <p:pic>
        <p:nvPicPr>
          <p:cNvPr id="7" name="Picture 7" descr="TitlePageOverlay.pn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8" name="Picture 7" descr="standardRule.png"/>
          <p:cNvPicPr>
            <a:picLocks noChangeAspect="1"/>
          </p:cNvPicPr>
          <p:nvPr/>
        </p:nvPicPr>
        <p:blipFill>
          <a:blip r:embed="rId3"/>
          <a:srcRect/>
          <a:stretch>
            <a:fillRect/>
          </a:stretch>
        </p:blipFill>
        <p:spPr bwMode="auto">
          <a:xfrm>
            <a:off x="2705100" y="4572000"/>
            <a:ext cx="3733800" cy="152400"/>
          </a:xfrm>
          <a:prstGeom prst="rect">
            <a:avLst/>
          </a:prstGeom>
          <a:noFill/>
          <a:ln w="9525">
            <a:noFill/>
            <a:miter lim="800000"/>
            <a:headEnd/>
            <a:tailEnd/>
          </a:ln>
          <a:effectLst>
            <a:outerShdw sx="100999" sy="100999" algn="ctr" rotWithShape="0">
              <a:srgbClr val="808080">
                <a:alpha val="39999"/>
              </a:srgbClr>
            </a:outerShdw>
          </a:effectLst>
        </p:spPr>
      </p:pic>
      <p:pic>
        <p:nvPicPr>
          <p:cNvPr id="9" name="Picture 9" descr="pictureStamp-Frame.png"/>
          <p:cNvPicPr>
            <a:picLocks noChangeAspect="1"/>
          </p:cNvPicPr>
          <p:nvPr/>
        </p:nvPicPr>
        <p:blipFill>
          <a:blip r:embed="rId4"/>
          <a:srcRect/>
          <a:stretch>
            <a:fillRect/>
          </a:stretch>
        </p:blipFill>
        <p:spPr bwMode="auto">
          <a:xfrm rot="21366660">
            <a:off x="5138738" y="600075"/>
            <a:ext cx="1609725" cy="2025650"/>
          </a:xfrm>
          <a:prstGeom prst="rect">
            <a:avLst/>
          </a:prstGeom>
          <a:noFill/>
          <a:ln w="9525">
            <a:noFill/>
            <a:miter lim="800000"/>
            <a:headEnd/>
            <a:tailEnd/>
          </a:ln>
        </p:spPr>
      </p:pic>
      <p:pic>
        <p:nvPicPr>
          <p:cNvPr id="10" name="Picture 10" descr="pictureStamp-Frame.png"/>
          <p:cNvPicPr>
            <a:picLocks noChangeAspect="1"/>
          </p:cNvPicPr>
          <p:nvPr/>
        </p:nvPicPr>
        <p:blipFill>
          <a:blip r:embed="rId4"/>
          <a:srcRect/>
          <a:stretch>
            <a:fillRect/>
          </a:stretch>
        </p:blipFill>
        <p:spPr bwMode="auto">
          <a:xfrm rot="21329776">
            <a:off x="2073275" y="555625"/>
            <a:ext cx="1609725" cy="2025650"/>
          </a:xfrm>
          <a:prstGeom prst="rect">
            <a:avLst/>
          </a:prstGeom>
          <a:noFill/>
          <a:ln w="9525">
            <a:noFill/>
            <a:miter lim="800000"/>
            <a:headEnd/>
            <a:tailEnd/>
          </a:ln>
        </p:spPr>
      </p:pic>
      <p:pic>
        <p:nvPicPr>
          <p:cNvPr id="11" name="Picture 11" descr="pictureStamp-Frame.png"/>
          <p:cNvPicPr>
            <a:picLocks noChangeAspect="1"/>
          </p:cNvPicPr>
          <p:nvPr/>
        </p:nvPicPr>
        <p:blipFill>
          <a:blip r:embed="rId4"/>
          <a:srcRect/>
          <a:stretch>
            <a:fillRect/>
          </a:stretch>
        </p:blipFill>
        <p:spPr bwMode="auto">
          <a:xfrm rot="151790">
            <a:off x="3592513" y="936625"/>
            <a:ext cx="1609725" cy="2024063"/>
          </a:xfrm>
          <a:prstGeom prst="rect">
            <a:avLst/>
          </a:prstGeom>
          <a:noFill/>
          <a:ln w="9525">
            <a:noFill/>
            <a:miter lim="800000"/>
            <a:headEnd/>
            <a:tailEnd/>
          </a:ln>
        </p:spPr>
      </p:pic>
      <p:sp>
        <p:nvSpPr>
          <p:cNvPr id="2" name="Title 1"/>
          <p:cNvSpPr>
            <a:spLocks noGrp="1"/>
          </p:cNvSpPr>
          <p:nvPr>
            <p:ph type="ctrTitle"/>
          </p:nvPr>
        </p:nvSpPr>
        <p:spPr>
          <a:xfrm>
            <a:off x="571500" y="2057401"/>
            <a:ext cx="8001000" cy="2424766"/>
          </a:xfrm>
        </p:spPr>
        <p:txBody>
          <a:bodyPr anchor="b">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800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2" name="Picture Placeholder 2"/>
          <p:cNvSpPr>
            <a:spLocks noGrp="1"/>
          </p:cNvSpPr>
          <p:nvPr>
            <p:ph type="pic" idx="14"/>
          </p:nvPr>
        </p:nvSpPr>
        <p:spPr>
          <a:xfrm rot="21254634">
            <a:off x="2256146" y="735839"/>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rtlCol="0">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13" name="Picture Placeholder 2"/>
          <p:cNvSpPr>
            <a:spLocks noGrp="1"/>
          </p:cNvSpPr>
          <p:nvPr>
            <p:ph type="pic" idx="15"/>
          </p:nvPr>
        </p:nvSpPr>
        <p:spPr>
          <a:xfrm rot="21315648">
            <a:off x="5321748" y="780292"/>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rtlCol="0">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17" name="Picture Placeholder 2"/>
          <p:cNvSpPr>
            <a:spLocks noGrp="1"/>
          </p:cNvSpPr>
          <p:nvPr>
            <p:ph type="pic" idx="17"/>
          </p:nvPr>
        </p:nvSpPr>
        <p:spPr>
          <a:xfrm rot="100778">
            <a:off x="3775337" y="1116468"/>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rtlCol="0">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14" name="Date Placeholder 3"/>
          <p:cNvSpPr>
            <a:spLocks noGrp="1"/>
          </p:cNvSpPr>
          <p:nvPr>
            <p:ph type="dt" sz="half" idx="18"/>
          </p:nvPr>
        </p:nvSpPr>
        <p:spPr/>
        <p:txBody>
          <a:bodyPr/>
          <a:lstStyle>
            <a:lvl1pPr>
              <a:defRPr/>
            </a:lvl1pPr>
          </a:lstStyle>
          <a:p>
            <a:fld id="{AE1BA536-9742-427C-98BC-F8749465E905}" type="datetime1">
              <a:rPr lang="id-ID"/>
              <a:pPr/>
              <a:t>23/07/2013</a:t>
            </a:fld>
            <a:endParaRPr lang="id-ID"/>
          </a:p>
        </p:txBody>
      </p:sp>
      <p:sp>
        <p:nvSpPr>
          <p:cNvPr id="15" name="Footer Placeholder 4"/>
          <p:cNvSpPr>
            <a:spLocks noGrp="1"/>
          </p:cNvSpPr>
          <p:nvPr>
            <p:ph type="ftr" sz="quarter" idx="19"/>
          </p:nvPr>
        </p:nvSpPr>
        <p:spPr/>
        <p:txBody>
          <a:bodyPr/>
          <a:lstStyle>
            <a:lvl1pPr>
              <a:defRPr/>
            </a:lvl1pPr>
          </a:lstStyle>
          <a:p>
            <a:endParaRPr lang="en-US"/>
          </a:p>
        </p:txBody>
      </p:sp>
      <p:sp>
        <p:nvSpPr>
          <p:cNvPr id="16" name="Slide Number Placeholder 5"/>
          <p:cNvSpPr>
            <a:spLocks noGrp="1"/>
          </p:cNvSpPr>
          <p:nvPr>
            <p:ph type="sldNum" sz="quarter" idx="20"/>
          </p:nvPr>
        </p:nvSpPr>
        <p:spPr/>
        <p:txBody>
          <a:bodyPr/>
          <a:lstStyle>
            <a:lvl1pPr>
              <a:defRPr/>
            </a:lvl1pPr>
          </a:lstStyle>
          <a:p>
            <a:fld id="{A7197B50-EB5E-43BE-8466-E3FE4686DF2A}" type="slidenum">
              <a:rPr lang="id-ID"/>
              <a:pPr/>
              <a:t>‹#›</a:t>
            </a:fld>
            <a:endParaRPr lang="id-ID"/>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3" descr="standardRule.png"/>
          <p:cNvPicPr>
            <a:picLocks noChangeAspect="1"/>
          </p:cNvPicPr>
          <p:nvPr/>
        </p:nvPicPr>
        <p:blipFill>
          <a:blip r:embed="rId2"/>
          <a:srcRect/>
          <a:stretch>
            <a:fillRect/>
          </a:stretch>
        </p:blipFill>
        <p:spPr bwMode="auto">
          <a:xfrm>
            <a:off x="2705100" y="3352800"/>
            <a:ext cx="3733800" cy="152400"/>
          </a:xfrm>
          <a:prstGeom prst="rect">
            <a:avLst/>
          </a:prstGeom>
          <a:noFill/>
          <a:ln w="9525">
            <a:noFill/>
            <a:miter lim="800000"/>
            <a:headEnd/>
            <a:tailEnd/>
          </a:ln>
          <a:effectLst>
            <a:outerShdw sx="100999" sy="100999" algn="ctr" rotWithShape="0">
              <a:srgbClr val="808080">
                <a:alpha val="39999"/>
              </a:srgbClr>
            </a:outerShdw>
          </a:effectLst>
        </p:spPr>
      </p:pic>
      <p:sp>
        <p:nvSpPr>
          <p:cNvPr id="2" name="Title 1"/>
          <p:cNvSpPr>
            <a:spLocks noGrp="1"/>
          </p:cNvSpPr>
          <p:nvPr>
            <p:ph type="title"/>
          </p:nvPr>
        </p:nvSpPr>
        <p:spPr>
          <a:xfrm>
            <a:off x="571500" y="1282700"/>
            <a:ext cx="8001000" cy="1917700"/>
          </a:xfrm>
        </p:spPr>
        <p:txBody>
          <a:bodyPr anchor="b">
            <a:noAutofit/>
          </a:bodyPr>
          <a:lstStyle>
            <a:lvl1pPr algn="ctr">
              <a:defRPr sz="5600" b="0" cap="none" baseline="0">
                <a:solidFill>
                  <a:schemeClr val="tx1"/>
                </a:solidFill>
              </a:defRPr>
            </a:lvl1pPr>
          </a:lstStyle>
          <a:p>
            <a:r>
              <a:rPr lang="en-US" smtClean="0"/>
              <a:t>Click to edit Master title style</a:t>
            </a:r>
            <a:endParaRPr/>
          </a:p>
        </p:txBody>
      </p:sp>
      <p:sp>
        <p:nvSpPr>
          <p:cNvPr id="3" name="Text Placeholder 2"/>
          <p:cNvSpPr>
            <a:spLocks noGrp="1"/>
          </p:cNvSpPr>
          <p:nvPr>
            <p:ph type="body" idx="1"/>
          </p:nvPr>
        </p:nvSpPr>
        <p:spPr>
          <a:xfrm>
            <a:off x="571500" y="3644153"/>
            <a:ext cx="8001000" cy="833718"/>
          </a:xfrm>
        </p:spPr>
        <p:txBody>
          <a:bodyPr/>
          <a:lstStyle>
            <a:lvl1pPr marL="0" indent="0" algn="ctr">
              <a:spcAft>
                <a:spcPts val="0"/>
              </a:spcAft>
              <a:buNone/>
              <a:defRPr sz="20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18DF241B-C740-4033-9EB2-B4A6C3D8F0AA}" type="datetime1">
              <a:rPr lang="id-ID"/>
              <a:pPr/>
              <a:t>23/07/2013</a:t>
            </a:fld>
            <a:endParaRPr lang="id-ID"/>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3BAD4EE0-309C-48F1-8A69-1DD98156A762}" type="slidenum">
              <a:rPr lang="id-ID"/>
              <a:pPr/>
              <a:t>‹#›</a:t>
            </a:fld>
            <a:endParaRPr lang="id-ID"/>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4" descr="standardRule.png"/>
          <p:cNvPicPr>
            <a:picLocks noChangeAspect="1"/>
          </p:cNvPicPr>
          <p:nvPr/>
        </p:nvPicPr>
        <p:blipFill>
          <a:blip r:embed="rId2"/>
          <a:srcRect/>
          <a:stretch>
            <a:fillRect/>
          </a:stretch>
        </p:blipFill>
        <p:spPr bwMode="auto">
          <a:xfrm>
            <a:off x="2705100" y="1524000"/>
            <a:ext cx="3733800" cy="152400"/>
          </a:xfrm>
          <a:prstGeom prst="rect">
            <a:avLst/>
          </a:prstGeom>
          <a:noFill/>
          <a:ln w="9525">
            <a:noFill/>
            <a:miter lim="800000"/>
            <a:headEnd/>
            <a:tailEnd/>
          </a:ln>
          <a:effectLst>
            <a:outerShdw sx="100999" sy="100999" algn="ctr" rotWithShape="0">
              <a:srgbClr val="808080">
                <a:alpha val="39999"/>
              </a:srgbClr>
            </a:outerShdw>
          </a:effectLst>
        </p:spPr>
      </p:pic>
      <p:sp>
        <p:nvSpPr>
          <p:cNvPr id="2" name="Title 1"/>
          <p:cNvSpPr>
            <a:spLocks noGrp="1"/>
          </p:cNvSpPr>
          <p:nvPr>
            <p:ph type="title"/>
          </p:nvPr>
        </p:nvSpPr>
        <p:spPr>
          <a:xfrm>
            <a:off x="571500" y="274638"/>
            <a:ext cx="80010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57150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2346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4"/>
          <p:cNvSpPr>
            <a:spLocks noGrp="1"/>
          </p:cNvSpPr>
          <p:nvPr>
            <p:ph type="dt" sz="half" idx="10"/>
          </p:nvPr>
        </p:nvSpPr>
        <p:spPr/>
        <p:txBody>
          <a:bodyPr/>
          <a:lstStyle>
            <a:lvl1pPr>
              <a:defRPr/>
            </a:lvl1pPr>
          </a:lstStyle>
          <a:p>
            <a:fld id="{E77F9604-1F81-43F9-881C-3A86F1BD3935}" type="datetime1">
              <a:rPr lang="id-ID"/>
              <a:pPr/>
              <a:t>23/07/2013</a:t>
            </a:fld>
            <a:endParaRPr lang="id-ID"/>
          </a:p>
        </p:txBody>
      </p:sp>
      <p:sp>
        <p:nvSpPr>
          <p:cNvPr id="7" name="Footer Placeholder 5"/>
          <p:cNvSpPr>
            <a:spLocks noGrp="1"/>
          </p:cNvSpPr>
          <p:nvPr>
            <p:ph type="ftr" sz="quarter" idx="11"/>
          </p:nvPr>
        </p:nvSpPr>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8FFF184B-986C-4B76-9010-BC8F0689D896}" type="slidenum">
              <a:rPr lang="id-ID"/>
              <a:pPr/>
              <a:t>‹#›</a:t>
            </a:fld>
            <a:endParaRPr lang="id-ID"/>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6" descr="standardRule.png"/>
          <p:cNvPicPr>
            <a:picLocks noChangeAspect="1"/>
          </p:cNvPicPr>
          <p:nvPr/>
        </p:nvPicPr>
        <p:blipFill>
          <a:blip r:embed="rId2"/>
          <a:srcRect/>
          <a:stretch>
            <a:fillRect/>
          </a:stretch>
        </p:blipFill>
        <p:spPr bwMode="auto">
          <a:xfrm>
            <a:off x="2705100" y="1524000"/>
            <a:ext cx="3733800" cy="152400"/>
          </a:xfrm>
          <a:prstGeom prst="rect">
            <a:avLst/>
          </a:prstGeom>
          <a:noFill/>
          <a:ln w="9525">
            <a:noFill/>
            <a:miter lim="800000"/>
            <a:headEnd/>
            <a:tailEnd/>
          </a:ln>
          <a:effectLst>
            <a:outerShdw sx="100999" sy="100999" algn="ctr" rotWithShape="0">
              <a:srgbClr val="808080">
                <a:alpha val="39999"/>
              </a:srgbClr>
            </a:outerShdw>
          </a:effectLst>
        </p:spPr>
      </p:pic>
      <p:sp>
        <p:nvSpPr>
          <p:cNvPr id="2" name="Title 1"/>
          <p:cNvSpPr>
            <a:spLocks noGrp="1"/>
          </p:cNvSpPr>
          <p:nvPr>
            <p:ph type="title"/>
          </p:nvPr>
        </p:nvSpPr>
        <p:spPr>
          <a:xfrm>
            <a:off x="571500" y="274638"/>
            <a:ext cx="80010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71500" y="1874838"/>
            <a:ext cx="3749040" cy="639762"/>
          </a:xfrm>
        </p:spPr>
        <p:txBody>
          <a:bodyPr anchor="ctr">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7150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823460" y="1874838"/>
            <a:ext cx="3749040" cy="639762"/>
          </a:xfrm>
        </p:spPr>
        <p:txBody>
          <a:bodyPr anchor="ctr">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346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6"/>
          <p:cNvSpPr>
            <a:spLocks noGrp="1"/>
          </p:cNvSpPr>
          <p:nvPr>
            <p:ph type="dt" sz="half" idx="10"/>
          </p:nvPr>
        </p:nvSpPr>
        <p:spPr/>
        <p:txBody>
          <a:bodyPr/>
          <a:lstStyle>
            <a:lvl1pPr>
              <a:defRPr/>
            </a:lvl1pPr>
          </a:lstStyle>
          <a:p>
            <a:fld id="{3D3E0297-E862-4D1F-B075-D0D69E186287}" type="datetime1">
              <a:rPr lang="id-ID"/>
              <a:pPr/>
              <a:t>23/07/2013</a:t>
            </a:fld>
            <a:endParaRPr lang="id-ID"/>
          </a:p>
        </p:txBody>
      </p:sp>
      <p:sp>
        <p:nvSpPr>
          <p:cNvPr id="9" name="Footer Placeholder 7"/>
          <p:cNvSpPr>
            <a:spLocks noGrp="1"/>
          </p:cNvSpPr>
          <p:nvPr>
            <p:ph type="ftr" sz="quarter" idx="11"/>
          </p:nvPr>
        </p:nvSpPr>
        <p:spPr/>
        <p:txBody>
          <a:bodyPr/>
          <a:lstStyle>
            <a:lvl1pPr>
              <a:defRPr/>
            </a:lvl1pPr>
          </a:lstStyle>
          <a:p>
            <a:endParaRPr lang="en-US"/>
          </a:p>
        </p:txBody>
      </p:sp>
      <p:sp>
        <p:nvSpPr>
          <p:cNvPr id="10" name="Slide Number Placeholder 8"/>
          <p:cNvSpPr>
            <a:spLocks noGrp="1"/>
          </p:cNvSpPr>
          <p:nvPr>
            <p:ph type="sldNum" sz="quarter" idx="12"/>
          </p:nvPr>
        </p:nvSpPr>
        <p:spPr/>
        <p:txBody>
          <a:bodyPr/>
          <a:lstStyle>
            <a:lvl1pPr>
              <a:defRPr/>
            </a:lvl1pPr>
          </a:lstStyle>
          <a:p>
            <a:fld id="{1091659A-F82E-4034-8870-1D15FB6F0F25}" type="slidenum">
              <a:rPr lang="id-ID"/>
              <a:pPr/>
              <a:t>‹#›</a:t>
            </a:fld>
            <a:endParaRPr lang="id-ID"/>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Footer Placeholder 4"/>
          <p:cNvSpPr>
            <a:spLocks noGrp="1"/>
          </p:cNvSpPr>
          <p:nvPr>
            <p:ph type="ftr" sz="quarter" idx="10"/>
          </p:nvPr>
        </p:nvSpPr>
        <p:spPr/>
        <p:txBody>
          <a:bodyPr/>
          <a:lstStyle>
            <a:lvl1pPr>
              <a:defRPr/>
            </a:lvl1pPr>
          </a:lstStyle>
          <a:p>
            <a:endParaRPr lang="en-US"/>
          </a:p>
        </p:txBody>
      </p:sp>
      <p:sp>
        <p:nvSpPr>
          <p:cNvPr id="4" name="Date Placeholder 3"/>
          <p:cNvSpPr>
            <a:spLocks noGrp="1"/>
          </p:cNvSpPr>
          <p:nvPr>
            <p:ph type="dt" sz="half" idx="11"/>
          </p:nvPr>
        </p:nvSpPr>
        <p:spPr/>
        <p:txBody>
          <a:bodyPr/>
          <a:lstStyle>
            <a:lvl1pPr>
              <a:defRPr/>
            </a:lvl1pPr>
          </a:lstStyle>
          <a:p>
            <a:fld id="{AEE47671-DB6F-4B20-B68F-4E827010AE03}" type="datetime1">
              <a:rPr lang="id-ID"/>
              <a:pPr/>
              <a:t>23/07/2013</a:t>
            </a:fld>
            <a:endParaRPr lang="id-ID"/>
          </a:p>
        </p:txBody>
      </p:sp>
      <p:sp>
        <p:nvSpPr>
          <p:cNvPr id="5" name="Slide Number Placeholder 5"/>
          <p:cNvSpPr>
            <a:spLocks noGrp="1"/>
          </p:cNvSpPr>
          <p:nvPr>
            <p:ph type="sldNum" sz="quarter" idx="12"/>
          </p:nvPr>
        </p:nvSpPr>
        <p:spPr/>
        <p:txBody>
          <a:bodyPr/>
          <a:lstStyle>
            <a:lvl1pPr>
              <a:defRPr/>
            </a:lvl1pPr>
          </a:lstStyle>
          <a:p>
            <a:fld id="{73C375C3-A899-45F8-817B-8B090F7594DF}" type="slidenum">
              <a:rPr lang="id-ID"/>
              <a:pPr/>
              <a:t>‹#›</a:t>
            </a:fld>
            <a:endParaRPr lang="id-ID"/>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endParaRPr lang="en-US"/>
          </a:p>
        </p:txBody>
      </p:sp>
      <p:sp>
        <p:nvSpPr>
          <p:cNvPr id="3" name="Date Placeholder 3"/>
          <p:cNvSpPr>
            <a:spLocks noGrp="1"/>
          </p:cNvSpPr>
          <p:nvPr>
            <p:ph type="dt" sz="half" idx="11"/>
          </p:nvPr>
        </p:nvSpPr>
        <p:spPr/>
        <p:txBody>
          <a:bodyPr/>
          <a:lstStyle>
            <a:lvl1pPr>
              <a:defRPr/>
            </a:lvl1pPr>
          </a:lstStyle>
          <a:p>
            <a:fld id="{04C0B336-5ACE-4DC9-AB58-F151787E52E6}" type="datetime1">
              <a:rPr lang="id-ID"/>
              <a:pPr/>
              <a:t>23/07/2013</a:t>
            </a:fld>
            <a:endParaRPr lang="id-ID"/>
          </a:p>
        </p:txBody>
      </p:sp>
      <p:sp>
        <p:nvSpPr>
          <p:cNvPr id="4" name="Slide Number Placeholder 5"/>
          <p:cNvSpPr>
            <a:spLocks noGrp="1"/>
          </p:cNvSpPr>
          <p:nvPr>
            <p:ph type="sldNum" sz="quarter" idx="12"/>
          </p:nvPr>
        </p:nvSpPr>
        <p:spPr/>
        <p:txBody>
          <a:bodyPr/>
          <a:lstStyle>
            <a:lvl1pPr>
              <a:defRPr/>
            </a:lvl1pPr>
          </a:lstStyle>
          <a:p>
            <a:fld id="{2C8FA18A-7F93-4E11-AFD0-5EA5BE244E38}" type="slidenum">
              <a:rPr lang="id-ID"/>
              <a:pPr/>
              <a:t>‹#›</a:t>
            </a:fld>
            <a:endParaRPr lang="id-ID"/>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4" descr="shortRule.png"/>
          <p:cNvPicPr>
            <a:picLocks noChangeAspect="1"/>
          </p:cNvPicPr>
          <p:nvPr/>
        </p:nvPicPr>
        <p:blipFill>
          <a:blip r:embed="rId2"/>
          <a:srcRect/>
          <a:stretch>
            <a:fillRect/>
          </a:stretch>
        </p:blipFill>
        <p:spPr bwMode="auto">
          <a:xfrm>
            <a:off x="1222375" y="2305050"/>
            <a:ext cx="2495550" cy="95250"/>
          </a:xfrm>
          <a:prstGeom prst="rect">
            <a:avLst/>
          </a:prstGeom>
          <a:noFill/>
          <a:ln w="9525">
            <a:noFill/>
            <a:miter lim="800000"/>
            <a:headEnd/>
            <a:tailEnd/>
          </a:ln>
          <a:effectLst>
            <a:outerShdw sx="100999" sy="100999" algn="ctr" rotWithShape="0">
              <a:srgbClr val="808080">
                <a:alpha val="39999"/>
              </a:srgbClr>
            </a:outerShdw>
          </a:effectLst>
        </p:spPr>
      </p:pic>
      <p:sp>
        <p:nvSpPr>
          <p:cNvPr id="2" name="Title 1"/>
          <p:cNvSpPr>
            <a:spLocks noGrp="1"/>
          </p:cNvSpPr>
          <p:nvPr>
            <p:ph type="title"/>
          </p:nvPr>
        </p:nvSpPr>
        <p:spPr>
          <a:xfrm>
            <a:off x="596153" y="443752"/>
            <a:ext cx="3749040" cy="1707777"/>
          </a:xfrm>
        </p:spPr>
        <p:txBody>
          <a:bodyPr anchor="b">
            <a:noAutofit/>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827494" y="430306"/>
            <a:ext cx="3749040" cy="5608544"/>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96153" y="2554940"/>
            <a:ext cx="3749040" cy="3146613"/>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fld id="{E6B0DE45-813D-48CE-A7B0-F0770F4F94DD}" type="datetime1">
              <a:rPr lang="id-ID"/>
              <a:pPr/>
              <a:t>23/07/2013</a:t>
            </a:fld>
            <a:endParaRPr lang="id-ID"/>
          </a:p>
        </p:txBody>
      </p:sp>
      <p:sp>
        <p:nvSpPr>
          <p:cNvPr id="7" name="Footer Placeholder 5"/>
          <p:cNvSpPr>
            <a:spLocks noGrp="1"/>
          </p:cNvSpPr>
          <p:nvPr>
            <p:ph type="ftr" sz="quarter" idx="11"/>
          </p:nvPr>
        </p:nvSpPr>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BE276DB6-C5FA-4F61-90A9-60AB8227027B}" type="slidenum">
              <a:rPr lang="id-ID"/>
              <a:pPr/>
              <a:t>‹#›</a:t>
            </a:fld>
            <a:endParaRPr lang="id-ID"/>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6" descr="TextPageOverlay.png"/>
          <p:cNvPicPr>
            <a:picLocks noChangeAspect="1"/>
          </p:cNvPicPr>
          <p:nvPr/>
        </p:nvPicPr>
        <p:blipFill>
          <a:blip r:embed="rId18"/>
          <a:srcRect/>
          <a:stretch>
            <a:fillRect/>
          </a:stretch>
        </p:blipFill>
        <p:spPr bwMode="auto">
          <a:xfrm>
            <a:off x="0" y="0"/>
            <a:ext cx="9144000" cy="6858000"/>
          </a:xfrm>
          <a:prstGeom prst="rect">
            <a:avLst/>
          </a:prstGeom>
          <a:noFill/>
          <a:ln w="9525">
            <a:noFill/>
            <a:miter lim="800000"/>
            <a:headEnd/>
            <a:tailEnd/>
          </a:ln>
        </p:spPr>
      </p:pic>
      <p:sp>
        <p:nvSpPr>
          <p:cNvPr id="5" name="Footer Placeholder 4"/>
          <p:cNvSpPr>
            <a:spLocks noGrp="1"/>
          </p:cNvSpPr>
          <p:nvPr>
            <p:ph type="ftr" sz="quarter" idx="3"/>
          </p:nvPr>
        </p:nvSpPr>
        <p:spPr>
          <a:xfrm>
            <a:off x="571500" y="6159500"/>
            <a:ext cx="32004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chemeClr val="bg2"/>
                </a:solidFill>
                <a:latin typeface="Calisto MT" pitchFamily="-65" charset="0"/>
              </a:defRPr>
            </a:lvl1pPr>
          </a:lstStyle>
          <a:p>
            <a:endParaRPr lang="en-US"/>
          </a:p>
        </p:txBody>
      </p:sp>
      <p:sp>
        <p:nvSpPr>
          <p:cNvPr id="1028" name="Title Placeholder 1"/>
          <p:cNvSpPr>
            <a:spLocks noGrp="1"/>
          </p:cNvSpPr>
          <p:nvPr>
            <p:ph type="title"/>
          </p:nvPr>
        </p:nvSpPr>
        <p:spPr bwMode="auto">
          <a:xfrm>
            <a:off x="571500" y="274638"/>
            <a:ext cx="8001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571500" y="1905000"/>
            <a:ext cx="80010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372100" y="6159500"/>
            <a:ext cx="3200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bg2"/>
                </a:solidFill>
                <a:latin typeface="Calisto MT" pitchFamily="-65" charset="0"/>
              </a:defRPr>
            </a:lvl1pPr>
          </a:lstStyle>
          <a:p>
            <a:fld id="{70218934-5DBC-43E4-9AEA-9A63721C598E}" type="datetime1">
              <a:rPr lang="id-ID"/>
              <a:pPr/>
              <a:t>23/07/2013</a:t>
            </a:fld>
            <a:endParaRPr lang="id-ID"/>
          </a:p>
        </p:txBody>
      </p:sp>
      <p:sp>
        <p:nvSpPr>
          <p:cNvPr id="6" name="Slide Number Placeholder 5"/>
          <p:cNvSpPr>
            <a:spLocks noGrp="1"/>
          </p:cNvSpPr>
          <p:nvPr>
            <p:ph type="sldNum" sz="quarter" idx="4"/>
          </p:nvPr>
        </p:nvSpPr>
        <p:spPr>
          <a:xfrm>
            <a:off x="4046538" y="6159500"/>
            <a:ext cx="1050925"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chemeClr val="bg2"/>
                </a:solidFill>
                <a:latin typeface="Calisto MT" pitchFamily="-65" charset="0"/>
              </a:defRPr>
            </a:lvl1pPr>
          </a:lstStyle>
          <a:p>
            <a:fld id="{4146BBC5-508D-46D4-8045-FCA710DC34B6}" type="slidenum">
              <a:rPr lang="id-ID"/>
              <a:pPr/>
              <a:t>‹#›</a:t>
            </a:fld>
            <a:endParaRPr lang="id-ID"/>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2" r:id="rId7"/>
    <p:sldLayoutId id="2147483691"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ransition spd="slow">
    <p:fade/>
  </p:transition>
  <p:txStyles>
    <p:titleStyle>
      <a:lvl1pPr algn="ctr" rtl="0" fontAlgn="base">
        <a:spcBef>
          <a:spcPct val="0"/>
        </a:spcBef>
        <a:spcAft>
          <a:spcPct val="0"/>
        </a:spcAft>
        <a:defRPr sz="5400" kern="1200">
          <a:solidFill>
            <a:schemeClr val="tx1"/>
          </a:solidFill>
          <a:latin typeface="+mj-lt"/>
          <a:ea typeface="ＭＳ Ｐゴシック" pitchFamily="-65" charset="-128"/>
          <a:cs typeface="+mj-cs"/>
        </a:defRPr>
      </a:lvl1pPr>
      <a:lvl2pPr algn="ctr" rtl="0" fontAlgn="base">
        <a:spcBef>
          <a:spcPct val="0"/>
        </a:spcBef>
        <a:spcAft>
          <a:spcPct val="0"/>
        </a:spcAft>
        <a:defRPr sz="5400">
          <a:solidFill>
            <a:schemeClr val="tx1"/>
          </a:solidFill>
          <a:latin typeface="Calisto MT" pitchFamily="-65" charset="0"/>
          <a:ea typeface="ＭＳ Ｐゴシック" pitchFamily="-65" charset="-128"/>
        </a:defRPr>
      </a:lvl2pPr>
      <a:lvl3pPr algn="ctr" rtl="0" fontAlgn="base">
        <a:spcBef>
          <a:spcPct val="0"/>
        </a:spcBef>
        <a:spcAft>
          <a:spcPct val="0"/>
        </a:spcAft>
        <a:defRPr sz="5400">
          <a:solidFill>
            <a:schemeClr val="tx1"/>
          </a:solidFill>
          <a:latin typeface="Calisto MT" pitchFamily="-65" charset="0"/>
          <a:ea typeface="ＭＳ Ｐゴシック" pitchFamily="-65" charset="-128"/>
        </a:defRPr>
      </a:lvl3pPr>
      <a:lvl4pPr algn="ctr" rtl="0" fontAlgn="base">
        <a:spcBef>
          <a:spcPct val="0"/>
        </a:spcBef>
        <a:spcAft>
          <a:spcPct val="0"/>
        </a:spcAft>
        <a:defRPr sz="5400">
          <a:solidFill>
            <a:schemeClr val="tx1"/>
          </a:solidFill>
          <a:latin typeface="Calisto MT" pitchFamily="-65" charset="0"/>
          <a:ea typeface="ＭＳ Ｐゴシック" pitchFamily="-65" charset="-128"/>
        </a:defRPr>
      </a:lvl4pPr>
      <a:lvl5pPr algn="ctr" rtl="0" fontAlgn="base">
        <a:spcBef>
          <a:spcPct val="0"/>
        </a:spcBef>
        <a:spcAft>
          <a:spcPct val="0"/>
        </a:spcAft>
        <a:defRPr sz="5400">
          <a:solidFill>
            <a:schemeClr val="tx1"/>
          </a:solidFill>
          <a:latin typeface="Calisto MT" pitchFamily="-65" charset="0"/>
          <a:ea typeface="ＭＳ Ｐゴシック" pitchFamily="-65" charset="-128"/>
        </a:defRPr>
      </a:lvl5pPr>
      <a:lvl6pPr marL="457200" algn="ctr" rtl="0" fontAlgn="base">
        <a:spcBef>
          <a:spcPct val="0"/>
        </a:spcBef>
        <a:spcAft>
          <a:spcPct val="0"/>
        </a:spcAft>
        <a:defRPr sz="5400">
          <a:solidFill>
            <a:schemeClr val="tx1"/>
          </a:solidFill>
          <a:latin typeface="Calisto MT" pitchFamily="-65" charset="0"/>
          <a:ea typeface="ＭＳ Ｐゴシック" pitchFamily="-65" charset="-128"/>
        </a:defRPr>
      </a:lvl6pPr>
      <a:lvl7pPr marL="914400" algn="ctr" rtl="0" fontAlgn="base">
        <a:spcBef>
          <a:spcPct val="0"/>
        </a:spcBef>
        <a:spcAft>
          <a:spcPct val="0"/>
        </a:spcAft>
        <a:defRPr sz="5400">
          <a:solidFill>
            <a:schemeClr val="tx1"/>
          </a:solidFill>
          <a:latin typeface="Calisto MT" pitchFamily="-65" charset="0"/>
          <a:ea typeface="ＭＳ Ｐゴシック" pitchFamily="-65" charset="-128"/>
        </a:defRPr>
      </a:lvl7pPr>
      <a:lvl8pPr marL="1371600" algn="ctr" rtl="0" fontAlgn="base">
        <a:spcBef>
          <a:spcPct val="0"/>
        </a:spcBef>
        <a:spcAft>
          <a:spcPct val="0"/>
        </a:spcAft>
        <a:defRPr sz="5400">
          <a:solidFill>
            <a:schemeClr val="tx1"/>
          </a:solidFill>
          <a:latin typeface="Calisto MT" pitchFamily="-65" charset="0"/>
          <a:ea typeface="ＭＳ Ｐゴシック" pitchFamily="-65" charset="-128"/>
        </a:defRPr>
      </a:lvl8pPr>
      <a:lvl9pPr marL="1828800" algn="ctr" rtl="0" fontAlgn="base">
        <a:spcBef>
          <a:spcPct val="0"/>
        </a:spcBef>
        <a:spcAft>
          <a:spcPct val="0"/>
        </a:spcAft>
        <a:defRPr sz="5400">
          <a:solidFill>
            <a:schemeClr val="tx1"/>
          </a:solidFill>
          <a:latin typeface="Calisto MT" pitchFamily="-65" charset="0"/>
          <a:ea typeface="ＭＳ Ｐゴシック" pitchFamily="-65" charset="-128"/>
        </a:defRPr>
      </a:lvl9pPr>
    </p:titleStyle>
    <p:bodyStyle>
      <a:lvl1pPr marL="457200" indent="-457200" algn="l" rtl="0" fontAlgn="base">
        <a:spcBef>
          <a:spcPct val="0"/>
        </a:spcBef>
        <a:spcAft>
          <a:spcPts val="2000"/>
        </a:spcAft>
        <a:buFont typeface="Wingdings 2" pitchFamily="-65" charset="2"/>
        <a:buChar char=""/>
        <a:defRPr sz="2400" kern="1200">
          <a:solidFill>
            <a:schemeClr val="tx1"/>
          </a:solidFill>
          <a:latin typeface="+mn-lt"/>
          <a:ea typeface="ＭＳ Ｐゴシック" pitchFamily="-65" charset="-128"/>
          <a:cs typeface="+mn-cs"/>
        </a:defRPr>
      </a:lvl1pPr>
      <a:lvl2pPr marL="914400" indent="-457200" algn="l" rtl="0" fontAlgn="base">
        <a:spcBef>
          <a:spcPct val="0"/>
        </a:spcBef>
        <a:spcAft>
          <a:spcPts val="1000"/>
        </a:spcAft>
        <a:buClr>
          <a:schemeClr val="bg2"/>
        </a:buClr>
        <a:buFont typeface="Wingdings 2" pitchFamily="-65" charset="2"/>
        <a:buChar char=""/>
        <a:defRPr sz="2200" kern="1200">
          <a:solidFill>
            <a:schemeClr val="tx1"/>
          </a:solidFill>
          <a:latin typeface="+mn-lt"/>
          <a:ea typeface="ＭＳ Ｐゴシック" pitchFamily="-65" charset="-128"/>
          <a:cs typeface="+mn-cs"/>
        </a:defRPr>
      </a:lvl2pPr>
      <a:lvl3pPr marL="1371600" indent="-457200" algn="l" rtl="0" fontAlgn="base">
        <a:spcBef>
          <a:spcPct val="0"/>
        </a:spcBef>
        <a:spcAft>
          <a:spcPts val="1000"/>
        </a:spcAft>
        <a:buFont typeface="Wingdings 2" pitchFamily="-65" charset="2"/>
        <a:buChar char=""/>
        <a:defRPr sz="2000" kern="1200">
          <a:solidFill>
            <a:schemeClr val="tx1"/>
          </a:solidFill>
          <a:latin typeface="+mn-lt"/>
          <a:ea typeface="ＭＳ Ｐゴシック" pitchFamily="-65" charset="-128"/>
          <a:cs typeface="+mn-cs"/>
        </a:defRPr>
      </a:lvl3pPr>
      <a:lvl4pPr marL="1828800" indent="-457200" algn="l" rtl="0" fontAlgn="base">
        <a:spcBef>
          <a:spcPct val="0"/>
        </a:spcBef>
        <a:spcAft>
          <a:spcPts val="1000"/>
        </a:spcAft>
        <a:buClr>
          <a:schemeClr val="bg2"/>
        </a:buClr>
        <a:buFont typeface="Wingdings 2" pitchFamily="-65" charset="2"/>
        <a:buChar char=""/>
        <a:defRPr kern="1200">
          <a:solidFill>
            <a:schemeClr val="tx1"/>
          </a:solidFill>
          <a:latin typeface="+mn-lt"/>
          <a:ea typeface="ＭＳ Ｐゴシック" pitchFamily="-65" charset="-128"/>
          <a:cs typeface="+mn-cs"/>
        </a:defRPr>
      </a:lvl4pPr>
      <a:lvl5pPr marL="2286000" indent="-457200" algn="l" rtl="0" fontAlgn="base">
        <a:spcBef>
          <a:spcPct val="0"/>
        </a:spcBef>
        <a:spcAft>
          <a:spcPts val="1000"/>
        </a:spcAft>
        <a:buFont typeface="Wingdings 2" pitchFamily="-65" charset="2"/>
        <a:buChar char=""/>
        <a:defRPr kern="1200">
          <a:solidFill>
            <a:schemeClr val="tx1"/>
          </a:solidFill>
          <a:latin typeface="+mn-lt"/>
          <a:ea typeface="ＭＳ Ｐゴシック" pitchFamily="-65"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12.jpeg"/><Relationship Id="rId4" Type="http://schemas.openxmlformats.org/officeDocument/2006/relationships/image" Target="../media/image1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 TargetMode="Externa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id.wikipedia.org/wiki/Renokenongo,_Porong,_Sidoarjo"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hyperlink" Target="http://id.wikipedia.org/wiki/Jawa_Timur" TargetMode="External"/><Relationship Id="rId5" Type="http://schemas.openxmlformats.org/officeDocument/2006/relationships/hyperlink" Target="http://id.wikipedia.org/wiki/Kabupaten_Sidoarjo" TargetMode="External"/><Relationship Id="rId4" Type="http://schemas.openxmlformats.org/officeDocument/2006/relationships/hyperlink" Target="http://id.wikipedia.org/wiki/Porong,_Sidoarjo"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500" y="2057400"/>
            <a:ext cx="8001000" cy="2424113"/>
          </a:xfrm>
        </p:spPr>
        <p:txBody>
          <a:bodyPr/>
          <a:lstStyle/>
          <a:p>
            <a:r>
              <a:rPr lang="id-ID" b="1" dirty="0" smtClean="0">
                <a:latin typeface="Scriptina" pitchFamily="-65" charset="0"/>
              </a:rPr>
              <a:t>Pancasila Sebagai Ideologi</a:t>
            </a:r>
          </a:p>
        </p:txBody>
      </p:sp>
      <p:sp>
        <p:nvSpPr>
          <p:cNvPr id="4" name="Subtitle 3"/>
          <p:cNvSpPr>
            <a:spLocks noGrp="1"/>
          </p:cNvSpPr>
          <p:nvPr>
            <p:ph type="subTitle" idx="1"/>
          </p:nvPr>
        </p:nvSpPr>
        <p:spPr>
          <a:xfrm>
            <a:off x="571500" y="4953000"/>
            <a:ext cx="8001000" cy="1219200"/>
          </a:xfrm>
        </p:spPr>
        <p:txBody>
          <a:bodyPr/>
          <a:lstStyle/>
          <a:p>
            <a:pPr>
              <a:spcAft>
                <a:spcPct val="0"/>
              </a:spcAft>
            </a:pPr>
            <a:r>
              <a:rPr lang="en-US" dirty="0" err="1" smtClean="0"/>
              <a:t>Adi</a:t>
            </a:r>
            <a:r>
              <a:rPr lang="en-US" dirty="0" smtClean="0"/>
              <a:t> </a:t>
            </a:r>
            <a:r>
              <a:rPr lang="en-US" dirty="0" err="1" smtClean="0"/>
              <a:t>Suhendra</a:t>
            </a:r>
            <a:endParaRPr lang="en-US" dirty="0" smtClean="0"/>
          </a:p>
        </p:txBody>
      </p:sp>
      <p:pic>
        <p:nvPicPr>
          <p:cNvPr id="11" name="Picture Placeholder 10" descr="pancasila.jpg"/>
          <p:cNvPicPr>
            <a:picLocks noGrp="1" noChangeAspect="1"/>
          </p:cNvPicPr>
          <p:nvPr>
            <p:ph type="pic" idx="15"/>
          </p:nvPr>
        </p:nvPicPr>
        <p:blipFill>
          <a:blip r:embed="rId3" cstate="print"/>
          <a:srcRect t="-4784" b="-4784"/>
          <a:stretch>
            <a:fillRect/>
          </a:stretch>
        </p:blipFill>
        <p:spPr/>
      </p:pic>
      <p:pic>
        <p:nvPicPr>
          <p:cNvPr id="15" name="Picture Placeholder 14" descr="0960.jpg"/>
          <p:cNvPicPr>
            <a:picLocks noGrp="1" noChangeAspect="1"/>
          </p:cNvPicPr>
          <p:nvPr>
            <p:ph type="pic" idx="17"/>
          </p:nvPr>
        </p:nvPicPr>
        <p:blipFill>
          <a:blip r:embed="rId4" cstate="print"/>
          <a:srcRect l="-3668" r="-3668"/>
          <a:stretch>
            <a:fillRect/>
          </a:stretch>
        </p:blipFill>
        <p:spPr/>
      </p:pic>
      <p:pic>
        <p:nvPicPr>
          <p:cNvPr id="16" name="Picture Placeholder 15" descr="673221_burunggaruda-lambangri.jpg"/>
          <p:cNvPicPr>
            <a:picLocks noGrp="1" noChangeAspect="1"/>
          </p:cNvPicPr>
          <p:nvPr>
            <p:ph type="pic" idx="14"/>
          </p:nvPr>
        </p:nvPicPr>
        <p:blipFill>
          <a:blip r:embed="rId5"/>
          <a:srcRect t="-24263" b="-24263"/>
          <a:stretch>
            <a:fillRect/>
          </a:stretch>
        </p:blipFill>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p:cTn id="14" dur="1000" fill="hold"/>
                                        <p:tgtEl>
                                          <p:spTgt spid="4">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457200" y="1524000"/>
            <a:ext cx="8204200" cy="4940300"/>
          </a:xfrm>
          <a:prstGeom prst="rect">
            <a:avLst/>
          </a:prstGeom>
          <a:noFill/>
          <a:ln w="9525">
            <a:noFill/>
            <a:miter lim="800000"/>
            <a:headEnd/>
            <a:tailEnd/>
          </a:ln>
        </p:spPr>
        <p:txBody>
          <a:bodyPr>
            <a:spAutoFit/>
          </a:bodyPr>
          <a:lstStyle/>
          <a:p>
            <a:pPr algn="just"/>
            <a:r>
              <a:rPr lang="en-US" sz="2100" b="1">
                <a:latin typeface="Calisto MT" pitchFamily="-65" charset="0"/>
              </a:rPr>
              <a:t>Inti pemikiran </a:t>
            </a:r>
            <a:r>
              <a:rPr lang="en-US" sz="2100">
                <a:latin typeface="Calisto MT" pitchFamily="-65" charset="0"/>
              </a:rPr>
              <a:t>: Kebebasan Individual</a:t>
            </a:r>
          </a:p>
          <a:p>
            <a:pPr algn="just"/>
            <a:endParaRPr lang="en-US" sz="2100">
              <a:latin typeface="Calisto MT" pitchFamily="-65" charset="0"/>
            </a:endParaRPr>
          </a:p>
          <a:p>
            <a:pPr algn="just"/>
            <a:r>
              <a:rPr lang="en-US" sz="2100" b="1">
                <a:latin typeface="Calisto MT" pitchFamily="-65" charset="0"/>
              </a:rPr>
              <a:t>Latar belakang</a:t>
            </a:r>
            <a:r>
              <a:rPr lang="en-US" sz="2100">
                <a:latin typeface="Calisto MT" pitchFamily="-65" charset="0"/>
              </a:rPr>
              <a:t> : Sebagai respons terhadap kekuasaan negara yang absolut dan otoriter yang membatasi kebebasan dan hak-hak warga negaranya. </a:t>
            </a:r>
          </a:p>
          <a:p>
            <a:pPr algn="just"/>
            <a:endParaRPr lang="en-US" sz="2100">
              <a:latin typeface="Calisto MT" pitchFamily="-65" charset="0"/>
            </a:endParaRPr>
          </a:p>
          <a:p>
            <a:pPr algn="just"/>
            <a:r>
              <a:rPr lang="en-US" sz="2100" b="1">
                <a:latin typeface="Calisto MT" pitchFamily="-65" charset="0"/>
              </a:rPr>
              <a:t>Landasan</a:t>
            </a:r>
            <a:r>
              <a:rPr lang="en-US" sz="2100">
                <a:latin typeface="Calisto MT" pitchFamily="-65" charset="0"/>
              </a:rPr>
              <a:t> : Manusia pada hakikatnya adalah baik dan berbudi, tanpa harus diterapkannya aturan-aturan ketat yang bersifat mengekang.</a:t>
            </a:r>
          </a:p>
          <a:p>
            <a:pPr algn="just"/>
            <a:endParaRPr lang="en-US" sz="2100">
              <a:latin typeface="Calisto MT" pitchFamily="-65" charset="0"/>
            </a:endParaRPr>
          </a:p>
          <a:p>
            <a:pPr algn="just"/>
            <a:r>
              <a:rPr lang="en-US" sz="2100" b="1">
                <a:latin typeface="Calisto MT" pitchFamily="-65" charset="0"/>
              </a:rPr>
              <a:t>Ciri-ciri </a:t>
            </a:r>
            <a:r>
              <a:rPr lang="en-US" sz="2100">
                <a:latin typeface="Calisto MT" pitchFamily="-65" charset="0"/>
              </a:rPr>
              <a:t>:</a:t>
            </a:r>
          </a:p>
          <a:p>
            <a:pPr algn="just">
              <a:buFontTx/>
              <a:buChar char="-"/>
            </a:pPr>
            <a:r>
              <a:rPr lang="en-US" sz="2100">
                <a:latin typeface="Calisto MT" pitchFamily="-65" charset="0"/>
              </a:rPr>
              <a:t>    Kebebasan sebesar-besarnya bagi setiap individu</a:t>
            </a:r>
          </a:p>
          <a:p>
            <a:pPr algn="just">
              <a:buFontTx/>
              <a:buChar char="-"/>
            </a:pPr>
            <a:r>
              <a:rPr lang="en-US" sz="2100">
                <a:latin typeface="Calisto MT" pitchFamily="-65" charset="0"/>
              </a:rPr>
              <a:t> Penolakan terhadap pembatasan, terutama dari pemerintah dan agama.</a:t>
            </a:r>
          </a:p>
          <a:p>
            <a:pPr algn="just">
              <a:buFontTx/>
              <a:buChar char="-"/>
            </a:pPr>
            <a:r>
              <a:rPr lang="en-US" sz="2100">
                <a:latin typeface="Calisto MT" pitchFamily="-65" charset="0"/>
              </a:rPr>
              <a:t>    Ekonomi pasar relatif bebas</a:t>
            </a:r>
          </a:p>
          <a:p>
            <a:pPr algn="just"/>
            <a:endParaRPr lang="en-US" sz="2100" b="1">
              <a:latin typeface="Calisto MT" pitchFamily="-65" charset="0"/>
            </a:endParaRPr>
          </a:p>
        </p:txBody>
      </p:sp>
      <p:sp>
        <p:nvSpPr>
          <p:cNvPr id="4" name="Title 3"/>
          <p:cNvSpPr>
            <a:spLocks noGrp="1"/>
          </p:cNvSpPr>
          <p:nvPr>
            <p:ph type="title" idx="4294967295"/>
          </p:nvPr>
        </p:nvSpPr>
        <p:spPr>
          <a:xfrm>
            <a:off x="762000" y="304800"/>
            <a:ext cx="8001000" cy="1143000"/>
          </a:xfrm>
        </p:spPr>
        <p:txBody>
          <a:bodyPr/>
          <a:lstStyle/>
          <a:p>
            <a:r>
              <a:rPr lang="en-US" smtClean="0"/>
              <a:t>Liberalisme</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43"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p:cTn id="49" dur="10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50" dur="10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51" dur="1000"/>
                                        <p:tgtEl>
                                          <p:spTgt spid="3">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 calcmode="lin" valueType="num">
                                      <p:cBhvr>
                                        <p:cTn id="56" dur="10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57" dur="10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58"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228600" y="1219200"/>
            <a:ext cx="8610600" cy="5940425"/>
          </a:xfrm>
          <a:prstGeom prst="rect">
            <a:avLst/>
          </a:prstGeom>
          <a:noFill/>
          <a:ln w="9525">
            <a:noFill/>
            <a:miter lim="800000"/>
            <a:headEnd/>
            <a:tailEnd/>
          </a:ln>
        </p:spPr>
        <p:txBody>
          <a:bodyPr>
            <a:spAutoFit/>
          </a:bodyPr>
          <a:lstStyle/>
          <a:p>
            <a:pPr algn="just"/>
            <a:r>
              <a:rPr lang="en-US" sz="2000" b="1">
                <a:latin typeface="Calisto MT" pitchFamily="-65" charset="0"/>
              </a:rPr>
              <a:t>Inti pemikiran </a:t>
            </a:r>
            <a:r>
              <a:rPr lang="en-US" sz="2000">
                <a:latin typeface="Calisto MT" pitchFamily="-65" charset="0"/>
              </a:rPr>
              <a:t>: </a:t>
            </a:r>
            <a:r>
              <a:rPr lang="en-US" sz="2000" i="1">
                <a:latin typeface="Calisto MT" pitchFamily="-65" charset="0"/>
              </a:rPr>
              <a:t>Crediere, Obediere, Combattere </a:t>
            </a:r>
            <a:r>
              <a:rPr lang="en-US" sz="2000">
                <a:latin typeface="Calisto MT" pitchFamily="-65" charset="0"/>
              </a:rPr>
              <a:t>(Yakinlah, tunduklah, berjuanglah.)</a:t>
            </a:r>
            <a:endParaRPr lang="en-US" sz="2000" i="1">
              <a:latin typeface="Calisto MT" pitchFamily="-65" charset="0"/>
            </a:endParaRPr>
          </a:p>
          <a:p>
            <a:pPr algn="just"/>
            <a:endParaRPr lang="en-US" sz="2000">
              <a:latin typeface="Calisto MT" pitchFamily="-65" charset="0"/>
            </a:endParaRPr>
          </a:p>
          <a:p>
            <a:pPr algn="just"/>
            <a:r>
              <a:rPr lang="en-US" sz="2000" b="1">
                <a:latin typeface="Calisto MT" pitchFamily="-65" charset="0"/>
              </a:rPr>
              <a:t>Latar belakang</a:t>
            </a:r>
            <a:r>
              <a:rPr lang="en-US" sz="2000">
                <a:latin typeface="Calisto MT" pitchFamily="-65" charset="0"/>
              </a:rPr>
              <a:t> : Perkembangan dari paham yang dipraktikkan di Italia pada tahun 1922-1943, yaitu pada saat Benito Mussolini menjabat sebagai Perdana Menteri Fasis di Italia. Dilakukan awalnya untuk melawan anarkisme dan komunisme.</a:t>
            </a:r>
          </a:p>
          <a:p>
            <a:pPr algn="just"/>
            <a:endParaRPr lang="en-US" sz="2000">
              <a:latin typeface="Calisto MT" pitchFamily="-65" charset="0"/>
            </a:endParaRPr>
          </a:p>
          <a:p>
            <a:pPr algn="just"/>
            <a:r>
              <a:rPr lang="en-US" sz="2000" b="1">
                <a:latin typeface="Calisto MT" pitchFamily="-65" charset="0"/>
              </a:rPr>
              <a:t>Landasan</a:t>
            </a:r>
            <a:r>
              <a:rPr lang="en-US" sz="2000">
                <a:latin typeface="Calisto MT" pitchFamily="-65" charset="0"/>
              </a:rPr>
              <a:t> : Negara dan pemerintah harus bertindak keras agar “ditakuti” oleh rakyat, intinya negara diperlukan untuk mengatur masyarakat. </a:t>
            </a:r>
          </a:p>
          <a:p>
            <a:pPr algn="just"/>
            <a:endParaRPr lang="en-US" sz="2000">
              <a:latin typeface="Calisto MT" pitchFamily="-65" charset="0"/>
            </a:endParaRPr>
          </a:p>
          <a:p>
            <a:pPr algn="just"/>
            <a:r>
              <a:rPr lang="en-US" sz="2000" b="1">
                <a:latin typeface="Calisto MT" pitchFamily="-65" charset="0"/>
              </a:rPr>
              <a:t>Ciri-ciri </a:t>
            </a:r>
            <a:r>
              <a:rPr lang="en-US" sz="2000">
                <a:latin typeface="Calisto MT" pitchFamily="-65" charset="0"/>
              </a:rPr>
              <a:t>: </a:t>
            </a:r>
          </a:p>
          <a:p>
            <a:pPr algn="just">
              <a:buFontTx/>
              <a:buChar char="-"/>
            </a:pPr>
            <a:r>
              <a:rPr lang="en-US" sz="2000">
                <a:latin typeface="Calisto MT" pitchFamily="-65" charset="0"/>
              </a:rPr>
              <a:t> Kekuasaan dipegang oleh pemerintah yang  dapat berupa koalisi sipil, militer, atau partai yang berkuasa saat itu.</a:t>
            </a:r>
          </a:p>
          <a:p>
            <a:pPr algn="just">
              <a:buFontTx/>
              <a:buChar char="-"/>
            </a:pPr>
            <a:r>
              <a:rPr lang="en-US" sz="2000">
                <a:latin typeface="Calisto MT" pitchFamily="-65" charset="0"/>
              </a:rPr>
              <a:t>  Rakyat diperintah dengan intimidasi agar patuh terhadap negara.</a:t>
            </a:r>
          </a:p>
          <a:p>
            <a:pPr algn="just">
              <a:buFontTx/>
              <a:buChar char="-"/>
            </a:pPr>
            <a:r>
              <a:rPr lang="en-US" sz="2000">
                <a:latin typeface="Calisto MT" pitchFamily="-65" charset="0"/>
              </a:rPr>
              <a:t>  Pemerintah mengatur segala yang boleh maupun tidak boleh dilakukan oleh rakyatnya.</a:t>
            </a:r>
          </a:p>
          <a:p>
            <a:pPr algn="just"/>
            <a:endParaRPr lang="en-US" sz="2000">
              <a:latin typeface="Calisto MT" pitchFamily="-65" charset="0"/>
            </a:endParaRPr>
          </a:p>
          <a:p>
            <a:pPr algn="just"/>
            <a:endParaRPr lang="en-US" sz="2000" b="1">
              <a:latin typeface="Calisto MT" pitchFamily="-65" charset="0"/>
            </a:endParaRPr>
          </a:p>
        </p:txBody>
      </p:sp>
      <p:sp>
        <p:nvSpPr>
          <p:cNvPr id="10" name="Title 9"/>
          <p:cNvSpPr>
            <a:spLocks noGrp="1"/>
          </p:cNvSpPr>
          <p:nvPr>
            <p:ph type="title" idx="4294967295"/>
          </p:nvPr>
        </p:nvSpPr>
        <p:spPr>
          <a:xfrm>
            <a:off x="533400" y="274638"/>
            <a:ext cx="8001000" cy="1143000"/>
          </a:xfrm>
        </p:spPr>
        <p:txBody>
          <a:bodyPr/>
          <a:lstStyle/>
          <a:p>
            <a:r>
              <a:rPr lang="en-US" smtClean="0"/>
              <a:t>Fasisme</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strVal val="#ppt_w+.3"/>
                                          </p:val>
                                        </p:tav>
                                        <p:tav tm="100000">
                                          <p:val>
                                            <p:strVal val="#ppt_w"/>
                                          </p:val>
                                        </p:tav>
                                      </p:tavLst>
                                    </p:anim>
                                    <p:anim calcmode="lin" valueType="num">
                                      <p:cBhvr>
                                        <p:cTn id="8" dur="1000" fill="hold"/>
                                        <p:tgtEl>
                                          <p:spTgt spid="10"/>
                                        </p:tgtEl>
                                        <p:attrNameLst>
                                          <p:attrName>ppt_h</p:attrName>
                                        </p:attrNameLst>
                                      </p:cBhvr>
                                      <p:tavLst>
                                        <p:tav tm="0">
                                          <p:val>
                                            <p:strVal val="#ppt_h"/>
                                          </p:val>
                                        </p:tav>
                                        <p:tav tm="100000">
                                          <p:val>
                                            <p:strVal val="#ppt_h"/>
                                          </p:val>
                                        </p:tav>
                                      </p:tavLst>
                                    </p:anim>
                                    <p:animEffect transition="in" filter="fade">
                                      <p:cBhvr>
                                        <p:cTn id="9" dur="10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43"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p:cTn id="49" dur="10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50" dur="10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51" dur="1000"/>
                                        <p:tgtEl>
                                          <p:spTgt spid="3">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 calcmode="lin" valueType="num">
                                      <p:cBhvr>
                                        <p:cTn id="56" dur="10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57" dur="10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58"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457200" y="1524000"/>
            <a:ext cx="8204200" cy="4940300"/>
          </a:xfrm>
          <a:prstGeom prst="rect">
            <a:avLst/>
          </a:prstGeom>
          <a:noFill/>
          <a:ln w="9525">
            <a:noFill/>
            <a:miter lim="800000"/>
            <a:headEnd/>
            <a:tailEnd/>
          </a:ln>
        </p:spPr>
        <p:txBody>
          <a:bodyPr>
            <a:spAutoFit/>
          </a:bodyPr>
          <a:lstStyle/>
          <a:p>
            <a:pPr algn="just"/>
            <a:r>
              <a:rPr lang="en-US" sz="2100" b="1">
                <a:latin typeface="Calisto MT" pitchFamily="-65" charset="0"/>
              </a:rPr>
              <a:t>Inti pemikiran </a:t>
            </a:r>
            <a:r>
              <a:rPr lang="en-US" sz="2100">
                <a:latin typeface="Calisto MT" pitchFamily="-65" charset="0"/>
              </a:rPr>
              <a:t>: Kolektivitas (Kebersamaan, Gotong Royong)</a:t>
            </a:r>
          </a:p>
          <a:p>
            <a:pPr algn="just"/>
            <a:endParaRPr lang="en-US" sz="2100">
              <a:latin typeface="Calisto MT" pitchFamily="-65" charset="0"/>
            </a:endParaRPr>
          </a:p>
          <a:p>
            <a:pPr algn="just"/>
            <a:r>
              <a:rPr lang="en-US" sz="2100" b="1">
                <a:latin typeface="Calisto MT" pitchFamily="-65" charset="0"/>
              </a:rPr>
              <a:t>Latar belakang</a:t>
            </a:r>
            <a:r>
              <a:rPr lang="en-US" sz="2100">
                <a:latin typeface="Calisto MT" pitchFamily="-65" charset="0"/>
              </a:rPr>
              <a:t> : Menentang adanya kepemilikan pribadi yang timbul akibat kapitalisme yang eksploitatif dan menyokong pemakaian milik pribadi tersebut untuk kesejahteraan umum. </a:t>
            </a:r>
          </a:p>
          <a:p>
            <a:pPr algn="just"/>
            <a:endParaRPr lang="en-US" sz="2100">
              <a:latin typeface="Calisto MT" pitchFamily="-65" charset="0"/>
            </a:endParaRPr>
          </a:p>
          <a:p>
            <a:pPr algn="just"/>
            <a:r>
              <a:rPr lang="en-US" sz="2100" b="1">
                <a:latin typeface="Calisto MT" pitchFamily="-65" charset="0"/>
              </a:rPr>
              <a:t>Landasan</a:t>
            </a:r>
            <a:r>
              <a:rPr lang="en-US" sz="2100">
                <a:latin typeface="Calisto MT" pitchFamily="-65" charset="0"/>
              </a:rPr>
              <a:t> : Masyarakat dan juga negara adalah suatu pola kehidupan bersama. Manusia tidak bisa hidup sendiri-sendiri, dan manusia akan lebih baik serta layak kehidupannya jika ada kerja sama melalui fungsi yang dilaksakan oleh negara</a:t>
            </a:r>
          </a:p>
          <a:p>
            <a:pPr algn="just"/>
            <a:endParaRPr lang="en-US" sz="2100">
              <a:latin typeface="Calisto MT" pitchFamily="-65" charset="0"/>
            </a:endParaRPr>
          </a:p>
          <a:p>
            <a:pPr algn="just"/>
            <a:r>
              <a:rPr lang="en-US" sz="2100" b="1">
                <a:latin typeface="Calisto MT" pitchFamily="-65" charset="0"/>
              </a:rPr>
              <a:t>Ciri-ciri </a:t>
            </a:r>
            <a:r>
              <a:rPr lang="en-US" sz="2100">
                <a:latin typeface="Calisto MT" pitchFamily="-65" charset="0"/>
              </a:rPr>
              <a:t>:</a:t>
            </a:r>
          </a:p>
          <a:p>
            <a:pPr algn="just">
              <a:buFontTx/>
              <a:buChar char="-"/>
            </a:pPr>
            <a:r>
              <a:rPr lang="en-US" sz="2100">
                <a:latin typeface="Calisto MT" pitchFamily="-65" charset="0"/>
              </a:rPr>
              <a:t> Kesamaan kesempatan bagi semua orang</a:t>
            </a:r>
          </a:p>
          <a:p>
            <a:pPr algn="just">
              <a:buFontTx/>
              <a:buChar char="-"/>
            </a:pPr>
            <a:r>
              <a:rPr lang="en-US" sz="2100">
                <a:latin typeface="Calisto MT" pitchFamily="-65" charset="0"/>
              </a:rPr>
              <a:t> Penghapusan sebagian besar hak-hak milik pribadi</a:t>
            </a:r>
            <a:r>
              <a:rPr lang="en-US" sz="2100" b="1">
                <a:latin typeface="Calisto MT" pitchFamily="-65" charset="0"/>
              </a:rPr>
              <a:t> </a:t>
            </a:r>
            <a:r>
              <a:rPr lang="en-US" sz="2100">
                <a:latin typeface="Calisto MT" pitchFamily="-65" charset="0"/>
              </a:rPr>
              <a:t>dan negara.</a:t>
            </a:r>
          </a:p>
          <a:p>
            <a:pPr algn="just">
              <a:buFontTx/>
              <a:buChar char="-"/>
            </a:pPr>
            <a:r>
              <a:rPr lang="en-US" sz="2100">
                <a:latin typeface="Calisto MT" pitchFamily="-65" charset="0"/>
              </a:rPr>
              <a:t> Negara tanpa strata</a:t>
            </a:r>
          </a:p>
        </p:txBody>
      </p:sp>
      <p:sp>
        <p:nvSpPr>
          <p:cNvPr id="4" name="Title 3"/>
          <p:cNvSpPr>
            <a:spLocks noGrp="1"/>
          </p:cNvSpPr>
          <p:nvPr>
            <p:ph type="title" idx="4294967295"/>
          </p:nvPr>
        </p:nvSpPr>
        <p:spPr>
          <a:xfrm>
            <a:off x="533400" y="274638"/>
            <a:ext cx="8001000" cy="1143000"/>
          </a:xfrm>
        </p:spPr>
        <p:txBody>
          <a:bodyPr/>
          <a:lstStyle/>
          <a:p>
            <a:r>
              <a:rPr lang="en-US" smtClean="0"/>
              <a:t>Sosialisme</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43"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p:cTn id="49" dur="10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50" dur="10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51" dur="1000"/>
                                        <p:tgtEl>
                                          <p:spTgt spid="3">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 calcmode="lin" valueType="num">
                                      <p:cBhvr>
                                        <p:cTn id="56" dur="10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57" dur="10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58"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457200" y="1371600"/>
            <a:ext cx="8204200" cy="5062538"/>
          </a:xfrm>
          <a:prstGeom prst="rect">
            <a:avLst/>
          </a:prstGeom>
          <a:noFill/>
          <a:ln w="9525">
            <a:noFill/>
            <a:miter lim="800000"/>
            <a:headEnd/>
            <a:tailEnd/>
          </a:ln>
        </p:spPr>
        <p:txBody>
          <a:bodyPr>
            <a:spAutoFit/>
          </a:bodyPr>
          <a:lstStyle/>
          <a:p>
            <a:pPr algn="just"/>
            <a:r>
              <a:rPr lang="en-US" sz="1900" b="1">
                <a:latin typeface="Calisto MT" pitchFamily="-65" charset="0"/>
              </a:rPr>
              <a:t>Inti pemikiran </a:t>
            </a:r>
            <a:r>
              <a:rPr lang="en-US" sz="1900">
                <a:latin typeface="Calisto MT" pitchFamily="-65" charset="0"/>
              </a:rPr>
              <a:t>:  Perjuangan kelas dan penghapusan kelas-kelas dimasyarakat, sehingga negara hanya sasaran antara.</a:t>
            </a:r>
          </a:p>
          <a:p>
            <a:pPr algn="just"/>
            <a:endParaRPr lang="en-US" sz="1900">
              <a:latin typeface="Calisto MT" pitchFamily="-65" charset="0"/>
            </a:endParaRPr>
          </a:p>
          <a:p>
            <a:pPr algn="just"/>
            <a:r>
              <a:rPr lang="en-US" sz="1900" b="1">
                <a:latin typeface="Calisto MT" pitchFamily="-65" charset="0"/>
              </a:rPr>
              <a:t>Latar belakang</a:t>
            </a:r>
            <a:r>
              <a:rPr lang="en-US" sz="1900">
                <a:latin typeface="Calisto MT" pitchFamily="-65" charset="0"/>
              </a:rPr>
              <a:t> : </a:t>
            </a:r>
            <a:r>
              <a:rPr lang="en-US" sz="1900" i="1">
                <a:solidFill>
                  <a:srgbClr val="000000"/>
                </a:solidFill>
                <a:latin typeface="Calisto MT" pitchFamily="-65" charset="0"/>
              </a:rPr>
              <a:t>Manifest der Kommunistischen</a:t>
            </a:r>
            <a:r>
              <a:rPr lang="en-US" sz="1900">
                <a:solidFill>
                  <a:srgbClr val="000000"/>
                </a:solidFill>
                <a:latin typeface="Calisto MT" pitchFamily="-65" charset="0"/>
              </a:rPr>
              <a:t> yang ditulis oleh Karl Marx dan Friedrich Engels, sebuah manuskrip politik yang pertama kali diterbitkan pada 21 Februari 1848. </a:t>
            </a:r>
          </a:p>
          <a:p>
            <a:pPr algn="just"/>
            <a:endParaRPr lang="en-US" sz="1900">
              <a:latin typeface="Calisto MT" pitchFamily="-65" charset="0"/>
            </a:endParaRPr>
          </a:p>
          <a:p>
            <a:pPr algn="just"/>
            <a:r>
              <a:rPr lang="en-US" sz="1900" b="1">
                <a:latin typeface="Calisto MT" pitchFamily="-65" charset="0"/>
              </a:rPr>
              <a:t>Landasan</a:t>
            </a:r>
            <a:r>
              <a:rPr lang="en-US" sz="1900">
                <a:latin typeface="Calisto MT" pitchFamily="-65" charset="0"/>
              </a:rPr>
              <a:t> : Penolakan kondisi  masa lampau, analisa yang cenderung negatif terhadap situasi dan kondisi yang ada, resep perbaikan untuk masa depan, dan rencana tindakan jangka pendek yang memungkinkan tercapainya tujuan yang berbeda-beda.</a:t>
            </a:r>
          </a:p>
          <a:p>
            <a:pPr algn="just"/>
            <a:endParaRPr lang="en-US" sz="1900">
              <a:latin typeface="Calisto MT" pitchFamily="-65" charset="0"/>
            </a:endParaRPr>
          </a:p>
          <a:p>
            <a:pPr algn="just"/>
            <a:r>
              <a:rPr lang="en-US" sz="1900" b="1">
                <a:latin typeface="Calisto MT" pitchFamily="-65" charset="0"/>
              </a:rPr>
              <a:t>Ciri-ciri </a:t>
            </a:r>
            <a:r>
              <a:rPr lang="en-US" sz="1900">
                <a:latin typeface="Calisto MT" pitchFamily="-65" charset="0"/>
              </a:rPr>
              <a:t>:</a:t>
            </a:r>
          </a:p>
          <a:p>
            <a:pPr algn="just">
              <a:buFontTx/>
              <a:buChar char="-"/>
            </a:pPr>
            <a:r>
              <a:rPr lang="en-US" sz="1900">
                <a:latin typeface="Calisto MT" pitchFamily="-65" charset="0"/>
              </a:rPr>
              <a:t> Kesamaan kesempatan bagi semua orang</a:t>
            </a:r>
          </a:p>
          <a:p>
            <a:pPr algn="just">
              <a:buFontTx/>
              <a:buChar char="-"/>
            </a:pPr>
            <a:r>
              <a:rPr lang="en-US" sz="1900">
                <a:latin typeface="Calisto MT" pitchFamily="-65" charset="0"/>
              </a:rPr>
              <a:t> Penghapusan seluruh besar hak-hak milik pribadi</a:t>
            </a:r>
            <a:r>
              <a:rPr lang="en-US" sz="1900" b="1">
                <a:latin typeface="Calisto MT" pitchFamily="-65" charset="0"/>
              </a:rPr>
              <a:t> </a:t>
            </a:r>
            <a:r>
              <a:rPr lang="en-US" sz="1900">
                <a:latin typeface="Calisto MT" pitchFamily="-65" charset="0"/>
              </a:rPr>
              <a:t>dan negara.</a:t>
            </a:r>
          </a:p>
          <a:p>
            <a:pPr algn="just">
              <a:buFontTx/>
              <a:buChar char="-"/>
            </a:pPr>
            <a:r>
              <a:rPr lang="en-US" sz="1900">
                <a:latin typeface="Calisto MT" pitchFamily="-65" charset="0"/>
              </a:rPr>
              <a:t> Negara tanpa strata (tanpa kelas)</a:t>
            </a:r>
          </a:p>
          <a:p>
            <a:pPr algn="just">
              <a:buFontTx/>
              <a:buChar char="-"/>
            </a:pPr>
            <a:r>
              <a:rPr lang="en-US" sz="1900">
                <a:latin typeface="Calisto MT" pitchFamily="-65" charset="0"/>
              </a:rPr>
              <a:t> Pemerintahan otoriter</a:t>
            </a:r>
          </a:p>
        </p:txBody>
      </p:sp>
      <p:sp>
        <p:nvSpPr>
          <p:cNvPr id="4" name="Title 3"/>
          <p:cNvSpPr>
            <a:spLocks noGrp="1"/>
          </p:cNvSpPr>
          <p:nvPr>
            <p:ph type="title" idx="4294967295"/>
          </p:nvPr>
        </p:nvSpPr>
        <p:spPr>
          <a:xfrm>
            <a:off x="609600" y="274638"/>
            <a:ext cx="8001000" cy="1143000"/>
          </a:xfrm>
        </p:spPr>
        <p:txBody>
          <a:bodyPr/>
          <a:lstStyle/>
          <a:p>
            <a:r>
              <a:rPr lang="en-US" smtClean="0"/>
              <a:t>Komunisme</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43"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p:cTn id="49" dur="10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50" dur="10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51" dur="1000"/>
                                        <p:tgtEl>
                                          <p:spTgt spid="3">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 calcmode="lin" valueType="num">
                                      <p:cBhvr>
                                        <p:cTn id="56" dur="10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57" dur="10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58" dur="1000"/>
                                        <p:tgtEl>
                                          <p:spTgt spid="3">
                                            <p:txEl>
                                              <p:pRg st="9" end="9"/>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 calcmode="lin" valueType="num">
                                      <p:cBhvr>
                                        <p:cTn id="63" dur="1000" fill="hold"/>
                                        <p:tgtEl>
                                          <p:spTgt spid="3">
                                            <p:txEl>
                                              <p:pRg st="10" end="10"/>
                                            </p:txEl>
                                          </p:spTgt>
                                        </p:tgtEl>
                                        <p:attrNameLst>
                                          <p:attrName>ppt_w</p:attrName>
                                        </p:attrNameLst>
                                      </p:cBhvr>
                                      <p:tavLst>
                                        <p:tav tm="0">
                                          <p:val>
                                            <p:strVal val="#ppt_w*0.70"/>
                                          </p:val>
                                        </p:tav>
                                        <p:tav tm="100000">
                                          <p:val>
                                            <p:strVal val="#ppt_w"/>
                                          </p:val>
                                        </p:tav>
                                      </p:tavLst>
                                    </p:anim>
                                    <p:anim calcmode="lin" valueType="num">
                                      <p:cBhvr>
                                        <p:cTn id="64" dur="10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65"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0"/>
            <a:ext cx="8001000" cy="1143000"/>
          </a:xfrm>
        </p:spPr>
        <p:txBody>
          <a:bodyPr/>
          <a:lstStyle/>
          <a:p>
            <a:r>
              <a:rPr lang="id-ID" smtClean="0"/>
              <a:t>Serba-serbi Pancasila</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id-ID" smtClean="0"/>
              <a:t>Sejarah Pancasila</a:t>
            </a:r>
            <a:endParaRPr lang="en-GB" smtClean="0"/>
          </a:p>
        </p:txBody>
      </p:sp>
      <p:sp>
        <p:nvSpPr>
          <p:cNvPr id="2053" name="Rectangle 5"/>
          <p:cNvSpPr>
            <a:spLocks noGrp="1" noChangeArrowheads="1"/>
          </p:cNvSpPr>
          <p:nvPr>
            <p:ph idx="1"/>
          </p:nvPr>
        </p:nvSpPr>
        <p:spPr/>
        <p:txBody>
          <a:bodyPr/>
          <a:lstStyle/>
          <a:p>
            <a:pPr algn="just"/>
            <a:r>
              <a:rPr lang="id-ID" sz="2800" b="1" smtClean="0"/>
              <a:t>7 September 1944 </a:t>
            </a:r>
            <a:r>
              <a:rPr lang="id-ID" sz="2800" smtClean="0"/>
              <a:t>: pemberian janji kemerdekaan oleh perdana menteri Jepang</a:t>
            </a:r>
          </a:p>
          <a:p>
            <a:pPr algn="just"/>
            <a:r>
              <a:rPr lang="id-ID" sz="2800" b="1" smtClean="0"/>
              <a:t>29 Mei 1945 </a:t>
            </a:r>
            <a:r>
              <a:rPr lang="id-ID" sz="2800" smtClean="0"/>
              <a:t>: perumusan falsafah pancasila oleh Muh.Yamin</a:t>
            </a:r>
          </a:p>
          <a:p>
            <a:pPr algn="just"/>
            <a:r>
              <a:rPr lang="id-ID" sz="2800" b="1" smtClean="0"/>
              <a:t>1 Juni 1945 </a:t>
            </a:r>
            <a:r>
              <a:rPr lang="id-ID" sz="2800" smtClean="0"/>
              <a:t>: hari lahir pancasila</a:t>
            </a:r>
          </a:p>
          <a:p>
            <a:pPr algn="just"/>
            <a:r>
              <a:rPr lang="id-ID" sz="2800" b="1" smtClean="0"/>
              <a:t>18 Agustus 1945 </a:t>
            </a:r>
            <a:r>
              <a:rPr lang="id-ID" sz="2800" smtClean="0"/>
              <a:t>: penetapan pancasila sebagai dasar negara</a:t>
            </a:r>
            <a:endParaRPr lang="en-GB" sz="2800" smtClean="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052"/>
                                        </p:tgtEl>
                                        <p:attrNameLst>
                                          <p:attrName>style.visibility</p:attrName>
                                        </p:attrNameLst>
                                      </p:cBhvr>
                                      <p:to>
                                        <p:strVal val="visible"/>
                                      </p:to>
                                    </p:set>
                                    <p:anim calcmode="lin" valueType="num">
                                      <p:cBhvr>
                                        <p:cTn id="7" dur="1000" fill="hold"/>
                                        <p:tgtEl>
                                          <p:spTgt spid="2052"/>
                                        </p:tgtEl>
                                        <p:attrNameLst>
                                          <p:attrName>ppt_w</p:attrName>
                                        </p:attrNameLst>
                                      </p:cBhvr>
                                      <p:tavLst>
                                        <p:tav tm="0">
                                          <p:val>
                                            <p:strVal val="#ppt_w+.3"/>
                                          </p:val>
                                        </p:tav>
                                        <p:tav tm="100000">
                                          <p:val>
                                            <p:strVal val="#ppt_w"/>
                                          </p:val>
                                        </p:tav>
                                      </p:tavLst>
                                    </p:anim>
                                    <p:anim calcmode="lin" valueType="num">
                                      <p:cBhvr>
                                        <p:cTn id="8" dur="1000" fill="hold"/>
                                        <p:tgtEl>
                                          <p:spTgt spid="2052"/>
                                        </p:tgtEl>
                                        <p:attrNameLst>
                                          <p:attrName>ppt_h</p:attrName>
                                        </p:attrNameLst>
                                      </p:cBhvr>
                                      <p:tavLst>
                                        <p:tav tm="0">
                                          <p:val>
                                            <p:strVal val="#ppt_h"/>
                                          </p:val>
                                        </p:tav>
                                        <p:tav tm="100000">
                                          <p:val>
                                            <p:strVal val="#ppt_h"/>
                                          </p:val>
                                        </p:tav>
                                      </p:tavLst>
                                    </p:anim>
                                    <p:animEffect transition="in" filter="fade">
                                      <p:cBhvr>
                                        <p:cTn id="9" dur="1000"/>
                                        <p:tgtEl>
                                          <p:spTgt spid="205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053">
                                            <p:txEl>
                                              <p:pRg st="0" end="0"/>
                                            </p:txEl>
                                          </p:spTgt>
                                        </p:tgtEl>
                                        <p:attrNameLst>
                                          <p:attrName>style.visibility</p:attrName>
                                        </p:attrNameLst>
                                      </p:cBhvr>
                                      <p:to>
                                        <p:strVal val="visible"/>
                                      </p:to>
                                    </p:set>
                                    <p:anim calcmode="lin" valueType="num">
                                      <p:cBhvr>
                                        <p:cTn id="14" dur="1000" fill="hold"/>
                                        <p:tgtEl>
                                          <p:spTgt spid="205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205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205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053">
                                            <p:txEl>
                                              <p:pRg st="1" end="1"/>
                                            </p:txEl>
                                          </p:spTgt>
                                        </p:tgtEl>
                                        <p:attrNameLst>
                                          <p:attrName>style.visibility</p:attrName>
                                        </p:attrNameLst>
                                      </p:cBhvr>
                                      <p:to>
                                        <p:strVal val="visible"/>
                                      </p:to>
                                    </p:set>
                                    <p:anim calcmode="lin" valueType="num">
                                      <p:cBhvr>
                                        <p:cTn id="21" dur="1000" fill="hold"/>
                                        <p:tgtEl>
                                          <p:spTgt spid="2053">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2053">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205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2053">
                                            <p:txEl>
                                              <p:pRg st="2" end="2"/>
                                            </p:txEl>
                                          </p:spTgt>
                                        </p:tgtEl>
                                        <p:attrNameLst>
                                          <p:attrName>style.visibility</p:attrName>
                                        </p:attrNameLst>
                                      </p:cBhvr>
                                      <p:to>
                                        <p:strVal val="visible"/>
                                      </p:to>
                                    </p:set>
                                    <p:anim calcmode="lin" valueType="num">
                                      <p:cBhvr>
                                        <p:cTn id="28" dur="1000" fill="hold"/>
                                        <p:tgtEl>
                                          <p:spTgt spid="2053">
                                            <p:txEl>
                                              <p:pRg st="2" end="2"/>
                                            </p:txEl>
                                          </p:spTgt>
                                        </p:tgtEl>
                                        <p:attrNameLst>
                                          <p:attrName>ppt_w</p:attrName>
                                        </p:attrNameLst>
                                      </p:cBhvr>
                                      <p:tavLst>
                                        <p:tav tm="0">
                                          <p:val>
                                            <p:strVal val="#ppt_w*0.70"/>
                                          </p:val>
                                        </p:tav>
                                        <p:tav tm="100000">
                                          <p:val>
                                            <p:strVal val="#ppt_w"/>
                                          </p:val>
                                        </p:tav>
                                      </p:tavLst>
                                    </p:anim>
                                    <p:anim calcmode="lin" valueType="num">
                                      <p:cBhvr>
                                        <p:cTn id="29" dur="1000" fill="hold"/>
                                        <p:tgtEl>
                                          <p:spTgt spid="2053">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205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2053">
                                            <p:txEl>
                                              <p:pRg st="3" end="3"/>
                                            </p:txEl>
                                          </p:spTgt>
                                        </p:tgtEl>
                                        <p:attrNameLst>
                                          <p:attrName>style.visibility</p:attrName>
                                        </p:attrNameLst>
                                      </p:cBhvr>
                                      <p:to>
                                        <p:strVal val="visible"/>
                                      </p:to>
                                    </p:set>
                                    <p:anim calcmode="lin" valueType="num">
                                      <p:cBhvr>
                                        <p:cTn id="35" dur="1000" fill="hold"/>
                                        <p:tgtEl>
                                          <p:spTgt spid="2053">
                                            <p:txEl>
                                              <p:pRg st="3" end="3"/>
                                            </p:txEl>
                                          </p:spTgt>
                                        </p:tgtEl>
                                        <p:attrNameLst>
                                          <p:attrName>ppt_w</p:attrName>
                                        </p:attrNameLst>
                                      </p:cBhvr>
                                      <p:tavLst>
                                        <p:tav tm="0">
                                          <p:val>
                                            <p:strVal val="#ppt_w*0.70"/>
                                          </p:val>
                                        </p:tav>
                                        <p:tav tm="100000">
                                          <p:val>
                                            <p:strVal val="#ppt_w"/>
                                          </p:val>
                                        </p:tav>
                                      </p:tavLst>
                                    </p:anim>
                                    <p:anim calcmode="lin" valueType="num">
                                      <p:cBhvr>
                                        <p:cTn id="36" dur="1000" fill="hold"/>
                                        <p:tgtEl>
                                          <p:spTgt spid="2053">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205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P spid="205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id-ID" smtClean="0"/>
              <a:t>Fungsi Pancasila</a:t>
            </a:r>
            <a:endParaRPr lang="en-GB" smtClean="0"/>
          </a:p>
        </p:txBody>
      </p:sp>
      <p:sp>
        <p:nvSpPr>
          <p:cNvPr id="6147" name="Rectangle 3"/>
          <p:cNvSpPr>
            <a:spLocks noGrp="1" noChangeArrowheads="1"/>
          </p:cNvSpPr>
          <p:nvPr>
            <p:ph idx="1"/>
          </p:nvPr>
        </p:nvSpPr>
        <p:spPr>
          <a:xfrm>
            <a:off x="571500" y="2057400"/>
            <a:ext cx="8001000" cy="4114800"/>
          </a:xfrm>
        </p:spPr>
        <p:txBody>
          <a:bodyPr/>
          <a:lstStyle/>
          <a:p>
            <a:pPr algn="just"/>
            <a:r>
              <a:rPr lang="id-ID" sz="3400" smtClean="0"/>
              <a:t>Sebagai dasar negara RI</a:t>
            </a:r>
          </a:p>
          <a:p>
            <a:pPr algn="just"/>
            <a:r>
              <a:rPr lang="id-ID" sz="3400" smtClean="0"/>
              <a:t>Merupakan jiwa dan kepribadian bangsa</a:t>
            </a:r>
          </a:p>
          <a:p>
            <a:pPr algn="just"/>
            <a:r>
              <a:rPr lang="id-ID" sz="3400" smtClean="0"/>
              <a:t>Pandangan hidup atau falsafah hidup bangsa</a:t>
            </a:r>
            <a:endParaRPr lang="en-GB" sz="3400" smtClean="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1000" fill="hold"/>
                                        <p:tgtEl>
                                          <p:spTgt spid="6146"/>
                                        </p:tgtEl>
                                        <p:attrNameLst>
                                          <p:attrName>ppt_w</p:attrName>
                                        </p:attrNameLst>
                                      </p:cBhvr>
                                      <p:tavLst>
                                        <p:tav tm="0">
                                          <p:val>
                                            <p:strVal val="#ppt_w+.3"/>
                                          </p:val>
                                        </p:tav>
                                        <p:tav tm="100000">
                                          <p:val>
                                            <p:strVal val="#ppt_w"/>
                                          </p:val>
                                        </p:tav>
                                      </p:tavLst>
                                    </p:anim>
                                    <p:anim calcmode="lin" valueType="num">
                                      <p:cBhvr>
                                        <p:cTn id="8" dur="1000" fill="hold"/>
                                        <p:tgtEl>
                                          <p:spTgt spid="6146"/>
                                        </p:tgtEl>
                                        <p:attrNameLst>
                                          <p:attrName>ppt_h</p:attrName>
                                        </p:attrNameLst>
                                      </p:cBhvr>
                                      <p:tavLst>
                                        <p:tav tm="0">
                                          <p:val>
                                            <p:strVal val="#ppt_h"/>
                                          </p:val>
                                        </p:tav>
                                        <p:tav tm="100000">
                                          <p:val>
                                            <p:strVal val="#ppt_h"/>
                                          </p:val>
                                        </p:tav>
                                      </p:tavLst>
                                    </p:anim>
                                    <p:animEffect transition="in" filter="fade">
                                      <p:cBhvr>
                                        <p:cTn id="9" dur="1000"/>
                                        <p:tgtEl>
                                          <p:spTgt spid="6146"/>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147">
                                            <p:txEl>
                                              <p:pRg st="0" end="0"/>
                                            </p:txEl>
                                          </p:spTgt>
                                        </p:tgtEl>
                                        <p:attrNameLst>
                                          <p:attrName>style.visibility</p:attrName>
                                        </p:attrNameLst>
                                      </p:cBhvr>
                                      <p:to>
                                        <p:strVal val="visible"/>
                                      </p:to>
                                    </p:set>
                                    <p:anim calcmode="lin" valueType="num">
                                      <p:cBhvr>
                                        <p:cTn id="14" dur="1000" fill="hold"/>
                                        <p:tgtEl>
                                          <p:spTgt spid="6147">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6147">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6147">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147">
                                            <p:txEl>
                                              <p:pRg st="1" end="1"/>
                                            </p:txEl>
                                          </p:spTgt>
                                        </p:tgtEl>
                                        <p:attrNameLst>
                                          <p:attrName>style.visibility</p:attrName>
                                        </p:attrNameLst>
                                      </p:cBhvr>
                                      <p:to>
                                        <p:strVal val="visible"/>
                                      </p:to>
                                    </p:set>
                                    <p:anim calcmode="lin" valueType="num">
                                      <p:cBhvr>
                                        <p:cTn id="21" dur="1000" fill="hold"/>
                                        <p:tgtEl>
                                          <p:spTgt spid="6147">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6147">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6147">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147">
                                            <p:txEl>
                                              <p:pRg st="2" end="2"/>
                                            </p:txEl>
                                          </p:spTgt>
                                        </p:tgtEl>
                                        <p:attrNameLst>
                                          <p:attrName>style.visibility</p:attrName>
                                        </p:attrNameLst>
                                      </p:cBhvr>
                                      <p:to>
                                        <p:strVal val="visible"/>
                                      </p:to>
                                    </p:set>
                                    <p:anim calcmode="lin" valueType="num">
                                      <p:cBhvr>
                                        <p:cTn id="28" dur="1000" fill="hold"/>
                                        <p:tgtEl>
                                          <p:spTgt spid="6147">
                                            <p:txEl>
                                              <p:pRg st="2" end="2"/>
                                            </p:txEl>
                                          </p:spTgt>
                                        </p:tgtEl>
                                        <p:attrNameLst>
                                          <p:attrName>ppt_w</p:attrName>
                                        </p:attrNameLst>
                                      </p:cBhvr>
                                      <p:tavLst>
                                        <p:tav tm="0">
                                          <p:val>
                                            <p:strVal val="#ppt_w*0.70"/>
                                          </p:val>
                                        </p:tav>
                                        <p:tav tm="100000">
                                          <p:val>
                                            <p:strVal val="#ppt_w"/>
                                          </p:val>
                                        </p:tav>
                                      </p:tavLst>
                                    </p:anim>
                                    <p:anim calcmode="lin" valueType="num">
                                      <p:cBhvr>
                                        <p:cTn id="29" dur="1000" fill="hold"/>
                                        <p:tgtEl>
                                          <p:spTgt spid="6147">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6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667000"/>
            <a:ext cx="8001000" cy="1143000"/>
          </a:xfrm>
        </p:spPr>
        <p:txBody>
          <a:bodyPr/>
          <a:lstStyle/>
          <a:p>
            <a:r>
              <a:rPr lang="id-ID" smtClean="0"/>
              <a:t>Pancasila Sebagai Ideologi</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mtClean="0"/>
              <a:t>Pancasila Sebagai Ideologi</a:t>
            </a:r>
          </a:p>
        </p:txBody>
      </p:sp>
      <p:sp>
        <p:nvSpPr>
          <p:cNvPr id="3" name="Content Placeholder 2"/>
          <p:cNvSpPr>
            <a:spLocks noGrp="1"/>
          </p:cNvSpPr>
          <p:nvPr>
            <p:ph idx="1"/>
          </p:nvPr>
        </p:nvSpPr>
        <p:spPr/>
        <p:txBody>
          <a:bodyPr/>
          <a:lstStyle/>
          <a:p>
            <a:pPr algn="just"/>
            <a:r>
              <a:rPr lang="en-US" sz="3100" smtClean="0"/>
              <a:t>Pancasila sebagai ideologi:</a:t>
            </a:r>
          </a:p>
          <a:p>
            <a:pPr algn="just">
              <a:buFont typeface="Wingdings 2" pitchFamily="-65" charset="2"/>
              <a:buNone/>
            </a:pPr>
            <a:r>
              <a:rPr lang="en-US" sz="3100" b="1" smtClean="0"/>
              <a:t>	cara pandang dan metode bagi seluruh bangsa Indonesia untuk mencapai cita-citanya, yaitu masyarakat yang adil dan makmur sesuai dengan nilai-nilai yang terkandung dalam pancasila.</a:t>
            </a:r>
            <a:endParaRPr lang="en-US" sz="3100" smtClean="0"/>
          </a:p>
          <a:p>
            <a:pPr algn="just"/>
            <a:endParaRPr lang="id-ID" sz="3100" smtClean="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900" smtClean="0"/>
              <a:t>Sifat-sifat Pancasila Sebagai Ideologi</a:t>
            </a:r>
          </a:p>
        </p:txBody>
      </p:sp>
      <p:sp>
        <p:nvSpPr>
          <p:cNvPr id="3" name="Content Placeholder 2"/>
          <p:cNvSpPr>
            <a:spLocks noGrp="1"/>
          </p:cNvSpPr>
          <p:nvPr>
            <p:ph idx="1"/>
          </p:nvPr>
        </p:nvSpPr>
        <p:spPr/>
        <p:txBody>
          <a:bodyPr/>
          <a:lstStyle/>
          <a:p>
            <a:pPr>
              <a:buFont typeface="Wingdings 2" pitchFamily="-65" charset="2"/>
              <a:buNone/>
            </a:pPr>
            <a:r>
              <a:rPr lang="id-ID" b="1" smtClean="0"/>
              <a:t>1. Terbuka </a:t>
            </a:r>
            <a:endParaRPr lang="id-ID" smtClean="0"/>
          </a:p>
          <a:p>
            <a:r>
              <a:rPr lang="en-US" smtClean="0"/>
              <a:t>Nilai-nilai dan cita-cita digali dari kekayaan adat istiadat, budaya dan religius masyarakatnya.</a:t>
            </a:r>
          </a:p>
          <a:p>
            <a:r>
              <a:rPr lang="en-US" smtClean="0"/>
              <a:t>Menerima reformasi.</a:t>
            </a:r>
          </a:p>
          <a:p>
            <a:r>
              <a:rPr lang="en-US" smtClean="0"/>
              <a:t>Penguasa bertanggung jawab pada masyarakat sebagai pengemban amanah rakyat.</a:t>
            </a:r>
          </a:p>
          <a:p>
            <a:endParaRPr lang="id-ID" smtClean="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409700" y="457200"/>
            <a:ext cx="6515100" cy="930275"/>
          </a:xfrm>
        </p:spPr>
        <p:txBody>
          <a:bodyPr/>
          <a:lstStyle/>
          <a:p>
            <a:r>
              <a:rPr lang="en-US" smtClean="0"/>
              <a:t>Pengertian Ideologi</a:t>
            </a:r>
          </a:p>
        </p:txBody>
      </p:sp>
      <p:sp>
        <p:nvSpPr>
          <p:cNvPr id="3075" name="Content Placeholder 2"/>
          <p:cNvSpPr>
            <a:spLocks noGrp="1"/>
          </p:cNvSpPr>
          <p:nvPr>
            <p:ph idx="1"/>
          </p:nvPr>
        </p:nvSpPr>
        <p:spPr>
          <a:xfrm>
            <a:off x="685800" y="2057400"/>
            <a:ext cx="1600200" cy="609600"/>
          </a:xfrm>
        </p:spPr>
        <p:txBody>
          <a:bodyPr/>
          <a:lstStyle/>
          <a:p>
            <a:pPr>
              <a:buFont typeface="Arial" charset="0"/>
              <a:buNone/>
            </a:pPr>
            <a:r>
              <a:rPr lang="en-US" sz="3200" smtClean="0"/>
              <a:t>Ideologi</a:t>
            </a:r>
          </a:p>
        </p:txBody>
      </p:sp>
      <p:sp>
        <p:nvSpPr>
          <p:cNvPr id="3076" name="TextBox 3"/>
          <p:cNvSpPr txBox="1">
            <a:spLocks noChangeArrowheads="1"/>
          </p:cNvSpPr>
          <p:nvPr/>
        </p:nvSpPr>
        <p:spPr bwMode="auto">
          <a:xfrm>
            <a:off x="2971800" y="1524000"/>
            <a:ext cx="3886200" cy="830263"/>
          </a:xfrm>
          <a:prstGeom prst="rect">
            <a:avLst/>
          </a:prstGeom>
          <a:noFill/>
          <a:ln w="9525">
            <a:noFill/>
            <a:miter lim="800000"/>
            <a:headEnd/>
            <a:tailEnd/>
          </a:ln>
        </p:spPr>
        <p:txBody>
          <a:bodyPr>
            <a:spAutoFit/>
          </a:bodyPr>
          <a:lstStyle/>
          <a:p>
            <a:r>
              <a:rPr lang="en-US" sz="2400" i="1">
                <a:latin typeface="Calisto MT" pitchFamily="-65" charset="0"/>
              </a:rPr>
              <a:t>Idea</a:t>
            </a:r>
            <a:r>
              <a:rPr lang="en-US" sz="2400">
                <a:latin typeface="Calisto MT" pitchFamily="-65" charset="0"/>
              </a:rPr>
              <a:t> : gagasan, konsep, pengertian dasar, cita-cita</a:t>
            </a:r>
          </a:p>
        </p:txBody>
      </p:sp>
      <p:sp>
        <p:nvSpPr>
          <p:cNvPr id="3077" name="TextBox 4"/>
          <p:cNvSpPr txBox="1">
            <a:spLocks noChangeArrowheads="1"/>
          </p:cNvSpPr>
          <p:nvPr/>
        </p:nvSpPr>
        <p:spPr bwMode="auto">
          <a:xfrm>
            <a:off x="3048000" y="2814638"/>
            <a:ext cx="3733800" cy="461962"/>
          </a:xfrm>
          <a:prstGeom prst="rect">
            <a:avLst/>
          </a:prstGeom>
          <a:noFill/>
          <a:ln w="9525">
            <a:noFill/>
            <a:miter lim="800000"/>
            <a:headEnd/>
            <a:tailEnd/>
          </a:ln>
        </p:spPr>
        <p:txBody>
          <a:bodyPr>
            <a:spAutoFit/>
          </a:bodyPr>
          <a:lstStyle/>
          <a:p>
            <a:r>
              <a:rPr lang="en-US" sz="2400" i="1">
                <a:latin typeface="Calisto MT" pitchFamily="-65" charset="0"/>
              </a:rPr>
              <a:t>Logos</a:t>
            </a:r>
            <a:r>
              <a:rPr lang="en-US" sz="2400">
                <a:latin typeface="Calisto MT" pitchFamily="-65" charset="0"/>
              </a:rPr>
              <a:t> : ilmu</a:t>
            </a:r>
          </a:p>
        </p:txBody>
      </p:sp>
      <p:cxnSp>
        <p:nvCxnSpPr>
          <p:cNvPr id="7" name="Straight Connector 6"/>
          <p:cNvCxnSpPr>
            <a:stCxn id="3075" idx="3"/>
            <a:endCxn id="3076" idx="1"/>
          </p:cNvCxnSpPr>
          <p:nvPr/>
        </p:nvCxnSpPr>
        <p:spPr>
          <a:xfrm flipV="1">
            <a:off x="2286000" y="1939925"/>
            <a:ext cx="685800" cy="4222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3075" idx="3"/>
            <a:endCxn id="3077" idx="1"/>
          </p:cNvCxnSpPr>
          <p:nvPr/>
        </p:nvCxnSpPr>
        <p:spPr>
          <a:xfrm>
            <a:off x="2286000" y="2362200"/>
            <a:ext cx="762000" cy="684213"/>
          </a:xfrm>
          <a:prstGeom prst="line">
            <a:avLst/>
          </a:prstGeom>
        </p:spPr>
        <p:style>
          <a:lnRef idx="1">
            <a:schemeClr val="accent1"/>
          </a:lnRef>
          <a:fillRef idx="0">
            <a:schemeClr val="accent1"/>
          </a:fillRef>
          <a:effectRef idx="0">
            <a:schemeClr val="accent1"/>
          </a:effectRef>
          <a:fontRef idx="minor">
            <a:schemeClr val="tx1"/>
          </a:fontRef>
        </p:style>
      </p:cxnSp>
      <p:sp>
        <p:nvSpPr>
          <p:cNvPr id="3080" name="TextBox 18"/>
          <p:cNvSpPr txBox="1">
            <a:spLocks noChangeArrowheads="1"/>
          </p:cNvSpPr>
          <p:nvPr/>
        </p:nvSpPr>
        <p:spPr bwMode="auto">
          <a:xfrm>
            <a:off x="762000" y="3276600"/>
            <a:ext cx="7391400" cy="954088"/>
          </a:xfrm>
          <a:prstGeom prst="rect">
            <a:avLst/>
          </a:prstGeom>
          <a:noFill/>
          <a:ln w="9525">
            <a:noFill/>
            <a:miter lim="800000"/>
            <a:headEnd/>
            <a:tailEnd/>
          </a:ln>
        </p:spPr>
        <p:txBody>
          <a:bodyPr>
            <a:spAutoFit/>
          </a:bodyPr>
          <a:lstStyle/>
          <a:p>
            <a:pPr algn="just"/>
            <a:r>
              <a:rPr lang="en-US" sz="2800" dirty="0">
                <a:latin typeface="Calisto MT" pitchFamily="-65" charset="0"/>
                <a:sym typeface="Wingdings" pitchFamily="2" charset="2"/>
              </a:rPr>
              <a:t></a:t>
            </a:r>
            <a:r>
              <a:rPr lang="en-US" sz="2800" dirty="0" err="1">
                <a:latin typeface="Calisto MT" pitchFamily="-65" charset="0"/>
                <a:sym typeface="Wingdings" pitchFamily="2" charset="2"/>
              </a:rPr>
              <a:t>Secara</a:t>
            </a:r>
            <a:r>
              <a:rPr lang="en-US" sz="2800" dirty="0">
                <a:latin typeface="Calisto MT" pitchFamily="-65" charset="0"/>
                <a:sym typeface="Wingdings" pitchFamily="2" charset="2"/>
              </a:rPr>
              <a:t> </a:t>
            </a:r>
            <a:r>
              <a:rPr lang="en-US" sz="2800" dirty="0" err="1">
                <a:latin typeface="Calisto MT" pitchFamily="-65" charset="0"/>
                <a:sym typeface="Wingdings" pitchFamily="2" charset="2"/>
              </a:rPr>
              <a:t>harfiah</a:t>
            </a:r>
            <a:r>
              <a:rPr lang="en-US" sz="2800" dirty="0">
                <a:latin typeface="Calisto MT" pitchFamily="-65" charset="0"/>
                <a:sym typeface="Wingdings" pitchFamily="2" charset="2"/>
              </a:rPr>
              <a:t>, </a:t>
            </a:r>
            <a:r>
              <a:rPr lang="en-US" sz="2800" dirty="0" err="1">
                <a:latin typeface="Calisto MT" pitchFamily="-65" charset="0"/>
                <a:sym typeface="Wingdings" pitchFamily="2" charset="2"/>
              </a:rPr>
              <a:t>ideologi</a:t>
            </a:r>
            <a:r>
              <a:rPr lang="en-US" sz="2800" dirty="0">
                <a:latin typeface="Calisto MT" pitchFamily="-65" charset="0"/>
                <a:sym typeface="Wingdings" pitchFamily="2" charset="2"/>
              </a:rPr>
              <a:t> </a:t>
            </a:r>
            <a:r>
              <a:rPr lang="en-US" sz="2800" dirty="0" err="1">
                <a:latin typeface="Calisto MT" pitchFamily="-65" charset="0"/>
                <a:sym typeface="Wingdings" pitchFamily="2" charset="2"/>
              </a:rPr>
              <a:t>berarti</a:t>
            </a:r>
            <a:r>
              <a:rPr lang="en-US" sz="2800" dirty="0">
                <a:latin typeface="Calisto MT" pitchFamily="-65" charset="0"/>
                <a:sym typeface="Wingdings" pitchFamily="2" charset="2"/>
              </a:rPr>
              <a:t> </a:t>
            </a:r>
            <a:r>
              <a:rPr lang="en-US" sz="2800" dirty="0" err="1">
                <a:latin typeface="Calisto MT" pitchFamily="-65" charset="0"/>
                <a:sym typeface="Wingdings" pitchFamily="2" charset="2"/>
              </a:rPr>
              <a:t>ilmu</a:t>
            </a:r>
            <a:r>
              <a:rPr lang="en-US" sz="2800" dirty="0">
                <a:latin typeface="Calisto MT" pitchFamily="-65" charset="0"/>
                <a:sym typeface="Wingdings" pitchFamily="2" charset="2"/>
              </a:rPr>
              <a:t> </a:t>
            </a:r>
            <a:r>
              <a:rPr lang="en-US" sz="2800" dirty="0" err="1">
                <a:latin typeface="Calisto MT" pitchFamily="-65" charset="0"/>
                <a:sym typeface="Wingdings" pitchFamily="2" charset="2"/>
              </a:rPr>
              <a:t>mengenai</a:t>
            </a:r>
            <a:r>
              <a:rPr lang="en-US" sz="2800" dirty="0">
                <a:latin typeface="Calisto MT" pitchFamily="-65" charset="0"/>
                <a:sym typeface="Wingdings" pitchFamily="2" charset="2"/>
              </a:rPr>
              <a:t> </a:t>
            </a:r>
            <a:r>
              <a:rPr lang="en-US" sz="2800" dirty="0" err="1">
                <a:latin typeface="Calisto MT" pitchFamily="-65" charset="0"/>
                <a:sym typeface="Wingdings" pitchFamily="2" charset="2"/>
              </a:rPr>
              <a:t>pengertian</a:t>
            </a:r>
            <a:r>
              <a:rPr lang="en-US" sz="2800" dirty="0">
                <a:latin typeface="Calisto MT" pitchFamily="-65" charset="0"/>
                <a:sym typeface="Wingdings" pitchFamily="2" charset="2"/>
              </a:rPr>
              <a:t> </a:t>
            </a:r>
            <a:r>
              <a:rPr lang="en-US" sz="2800" dirty="0" err="1">
                <a:latin typeface="Calisto MT" pitchFamily="-65" charset="0"/>
                <a:sym typeface="Wingdings" pitchFamily="2" charset="2"/>
              </a:rPr>
              <a:t>dasar</a:t>
            </a:r>
            <a:r>
              <a:rPr lang="en-US" sz="2800" dirty="0">
                <a:latin typeface="Calisto MT" pitchFamily="-65" charset="0"/>
                <a:sym typeface="Wingdings" pitchFamily="2" charset="2"/>
              </a:rPr>
              <a:t>, </a:t>
            </a:r>
            <a:r>
              <a:rPr lang="en-US" sz="2800" dirty="0" err="1">
                <a:latin typeface="Calisto MT" pitchFamily="-65" charset="0"/>
                <a:sym typeface="Wingdings" pitchFamily="2" charset="2"/>
              </a:rPr>
              <a:t>ide</a:t>
            </a:r>
            <a:r>
              <a:rPr lang="en-US" sz="2800" dirty="0">
                <a:latin typeface="Calisto MT" pitchFamily="-65" charset="0"/>
                <a:sym typeface="Wingdings" pitchFamily="2" charset="2"/>
              </a:rPr>
              <a:t>.</a:t>
            </a:r>
          </a:p>
        </p:txBody>
      </p:sp>
      <p:sp>
        <p:nvSpPr>
          <p:cNvPr id="3081" name="TextBox 19"/>
          <p:cNvSpPr txBox="1">
            <a:spLocks noChangeArrowheads="1"/>
          </p:cNvSpPr>
          <p:nvPr/>
        </p:nvSpPr>
        <p:spPr bwMode="auto">
          <a:xfrm>
            <a:off x="762000" y="4267200"/>
            <a:ext cx="7467600" cy="2246313"/>
          </a:xfrm>
          <a:prstGeom prst="rect">
            <a:avLst/>
          </a:prstGeom>
          <a:noFill/>
          <a:ln w="9525">
            <a:noFill/>
            <a:miter lim="800000"/>
            <a:headEnd/>
            <a:tailEnd/>
          </a:ln>
        </p:spPr>
        <p:txBody>
          <a:bodyPr>
            <a:spAutoFit/>
          </a:bodyPr>
          <a:lstStyle/>
          <a:p>
            <a:pPr algn="just"/>
            <a:r>
              <a:rPr lang="en-US" sz="2800" dirty="0">
                <a:latin typeface="Calisto MT" pitchFamily="-65" charset="0"/>
                <a:sym typeface="Wingdings" pitchFamily="2" charset="2"/>
              </a:rPr>
              <a:t> </a:t>
            </a:r>
            <a:r>
              <a:rPr lang="en-US" sz="2800" dirty="0" err="1">
                <a:latin typeface="Calisto MT" pitchFamily="-65" charset="0"/>
                <a:sym typeface="Wingdings" pitchFamily="2" charset="2"/>
              </a:rPr>
              <a:t>Definisi</a:t>
            </a:r>
            <a:r>
              <a:rPr lang="en-US" sz="2800" dirty="0">
                <a:latin typeface="Calisto MT" pitchFamily="-65" charset="0"/>
                <a:sym typeface="Wingdings" pitchFamily="2" charset="2"/>
              </a:rPr>
              <a:t> </a:t>
            </a:r>
            <a:r>
              <a:rPr lang="en-US" sz="2800" dirty="0" err="1">
                <a:latin typeface="Calisto MT" pitchFamily="-65" charset="0"/>
                <a:sym typeface="Wingdings" pitchFamily="2" charset="2"/>
              </a:rPr>
              <a:t>ideologi</a:t>
            </a:r>
            <a:r>
              <a:rPr lang="en-US" sz="2800" dirty="0">
                <a:latin typeface="Calisto MT" pitchFamily="-65" charset="0"/>
                <a:sym typeface="Wingdings" pitchFamily="2" charset="2"/>
              </a:rPr>
              <a:t> </a:t>
            </a:r>
            <a:r>
              <a:rPr lang="en-US" sz="2800" dirty="0" err="1">
                <a:latin typeface="Calisto MT" pitchFamily="-65" charset="0"/>
                <a:sym typeface="Wingdings" pitchFamily="2" charset="2"/>
              </a:rPr>
              <a:t>berkembang</a:t>
            </a:r>
            <a:r>
              <a:rPr lang="en-US" sz="2800" dirty="0">
                <a:latin typeface="Calisto MT" pitchFamily="-65" charset="0"/>
                <a:sym typeface="Wingdings" pitchFamily="2" charset="2"/>
              </a:rPr>
              <a:t> </a:t>
            </a:r>
            <a:r>
              <a:rPr lang="en-US" sz="2800" dirty="0" err="1">
                <a:latin typeface="Calisto MT" pitchFamily="-65" charset="0"/>
                <a:sym typeface="Wingdings" pitchFamily="2" charset="2"/>
              </a:rPr>
              <a:t>menjadi</a:t>
            </a:r>
            <a:r>
              <a:rPr lang="en-US" sz="2800" dirty="0">
                <a:latin typeface="Calisto MT" pitchFamily="-65" charset="0"/>
                <a:sym typeface="Wingdings" pitchFamily="2" charset="2"/>
              </a:rPr>
              <a:t>: </a:t>
            </a:r>
            <a:r>
              <a:rPr lang="en-US" sz="2800" u="sng" dirty="0" err="1">
                <a:latin typeface="Calisto MT" pitchFamily="-65" charset="0"/>
              </a:rPr>
              <a:t>suatu</a:t>
            </a:r>
            <a:r>
              <a:rPr lang="en-US" sz="2800" u="sng" dirty="0">
                <a:latin typeface="Calisto MT" pitchFamily="-65" charset="0"/>
              </a:rPr>
              <a:t> </a:t>
            </a:r>
            <a:r>
              <a:rPr lang="en-US" sz="2800" u="sng" dirty="0" err="1">
                <a:latin typeface="Calisto MT" pitchFamily="-65" charset="0"/>
              </a:rPr>
              <a:t>paham</a:t>
            </a:r>
            <a:r>
              <a:rPr lang="en-US" sz="2800" u="sng" dirty="0">
                <a:latin typeface="Calisto MT" pitchFamily="-65" charset="0"/>
              </a:rPr>
              <a:t> </a:t>
            </a:r>
            <a:r>
              <a:rPr lang="en-US" sz="2800" u="sng" dirty="0" err="1">
                <a:latin typeface="Calisto MT" pitchFamily="-65" charset="0"/>
              </a:rPr>
              <a:t>mengenai</a:t>
            </a:r>
            <a:r>
              <a:rPr lang="en-US" sz="2800" u="sng" dirty="0">
                <a:latin typeface="Calisto MT" pitchFamily="-65" charset="0"/>
              </a:rPr>
              <a:t> </a:t>
            </a:r>
            <a:r>
              <a:rPr lang="en-US" sz="2800" u="sng" dirty="0" err="1">
                <a:latin typeface="Calisto MT" pitchFamily="-65" charset="0"/>
              </a:rPr>
              <a:t>seperangkat</a:t>
            </a:r>
            <a:r>
              <a:rPr lang="en-US" sz="2800" u="sng" dirty="0">
                <a:latin typeface="Calisto MT" pitchFamily="-65" charset="0"/>
              </a:rPr>
              <a:t> </a:t>
            </a:r>
            <a:r>
              <a:rPr lang="en-US" sz="2800" u="sng" dirty="0" err="1">
                <a:latin typeface="Calisto MT" pitchFamily="-65" charset="0"/>
              </a:rPr>
              <a:t>nilai</a:t>
            </a:r>
            <a:r>
              <a:rPr lang="en-US" sz="2800" u="sng" dirty="0">
                <a:latin typeface="Calisto MT" pitchFamily="-65" charset="0"/>
              </a:rPr>
              <a:t> </a:t>
            </a:r>
            <a:r>
              <a:rPr lang="en-US" sz="2800" u="sng" dirty="0" err="1">
                <a:latin typeface="Calisto MT" pitchFamily="-65" charset="0"/>
              </a:rPr>
              <a:t>atau</a:t>
            </a:r>
            <a:r>
              <a:rPr lang="en-US" sz="2800" u="sng" dirty="0">
                <a:latin typeface="Calisto MT" pitchFamily="-65" charset="0"/>
              </a:rPr>
              <a:t> </a:t>
            </a:r>
            <a:r>
              <a:rPr lang="en-US" sz="2800" u="sng" dirty="0" err="1">
                <a:latin typeface="Calisto MT" pitchFamily="-65" charset="0"/>
              </a:rPr>
              <a:t>pemikiran</a:t>
            </a:r>
            <a:r>
              <a:rPr lang="en-US" sz="2800" u="sng" dirty="0">
                <a:latin typeface="Calisto MT" pitchFamily="-65" charset="0"/>
              </a:rPr>
              <a:t> yang </a:t>
            </a:r>
            <a:r>
              <a:rPr lang="en-US" sz="2800" u="sng" dirty="0" err="1">
                <a:latin typeface="Calisto MT" pitchFamily="-65" charset="0"/>
              </a:rPr>
              <a:t>dipegang</a:t>
            </a:r>
            <a:r>
              <a:rPr lang="en-US" sz="2800" u="sng" dirty="0">
                <a:latin typeface="Calisto MT" pitchFamily="-65" charset="0"/>
              </a:rPr>
              <a:t> </a:t>
            </a:r>
            <a:r>
              <a:rPr lang="en-US" sz="2800" u="sng" dirty="0" err="1">
                <a:latin typeface="Calisto MT" pitchFamily="-65" charset="0"/>
              </a:rPr>
              <a:t>oleh</a:t>
            </a:r>
            <a:r>
              <a:rPr lang="en-US" sz="2800" u="sng" dirty="0">
                <a:latin typeface="Calisto MT" pitchFamily="-65" charset="0"/>
              </a:rPr>
              <a:t> </a:t>
            </a:r>
            <a:r>
              <a:rPr lang="en-US" sz="2800" u="sng" dirty="0" err="1">
                <a:latin typeface="Calisto MT" pitchFamily="-65" charset="0"/>
              </a:rPr>
              <a:t>seorang</a:t>
            </a:r>
            <a:r>
              <a:rPr lang="en-US" sz="2800" u="sng" dirty="0">
                <a:latin typeface="Calisto MT" pitchFamily="-65" charset="0"/>
              </a:rPr>
              <a:t> </a:t>
            </a:r>
            <a:r>
              <a:rPr lang="en-US" sz="2800" u="sng" dirty="0" err="1">
                <a:latin typeface="Calisto MT" pitchFamily="-65" charset="0"/>
              </a:rPr>
              <a:t>atau</a:t>
            </a:r>
            <a:r>
              <a:rPr lang="en-US" sz="2800" u="sng" dirty="0">
                <a:latin typeface="Calisto MT" pitchFamily="-65" charset="0"/>
              </a:rPr>
              <a:t> </a:t>
            </a:r>
            <a:r>
              <a:rPr lang="en-US" sz="2800" u="sng" dirty="0" err="1">
                <a:latin typeface="Calisto MT" pitchFamily="-65" charset="0"/>
              </a:rPr>
              <a:t>sekelompok</a:t>
            </a:r>
            <a:r>
              <a:rPr lang="en-US" sz="2800" u="sng" dirty="0">
                <a:latin typeface="Calisto MT" pitchFamily="-65" charset="0"/>
              </a:rPr>
              <a:t> </a:t>
            </a:r>
            <a:r>
              <a:rPr lang="en-US" sz="2800" u="sng" dirty="0" err="1">
                <a:latin typeface="Calisto MT" pitchFamily="-65" charset="0"/>
              </a:rPr>
              <a:t>orang</a:t>
            </a:r>
            <a:r>
              <a:rPr lang="en-US" sz="2800" u="sng" dirty="0">
                <a:latin typeface="Calisto MT" pitchFamily="-65" charset="0"/>
              </a:rPr>
              <a:t> </a:t>
            </a:r>
            <a:r>
              <a:rPr lang="en-US" sz="2800" u="sng" dirty="0" err="1">
                <a:latin typeface="Calisto MT" pitchFamily="-65" charset="0"/>
              </a:rPr>
              <a:t>untuk</a:t>
            </a:r>
            <a:r>
              <a:rPr lang="en-US" sz="2800" u="sng" dirty="0">
                <a:latin typeface="Calisto MT" pitchFamily="-65" charset="0"/>
              </a:rPr>
              <a:t> </a:t>
            </a:r>
            <a:r>
              <a:rPr lang="en-US" sz="2800" u="sng" dirty="0" err="1">
                <a:latin typeface="Calisto MT" pitchFamily="-65" charset="0"/>
              </a:rPr>
              <a:t>menjadi</a:t>
            </a:r>
            <a:r>
              <a:rPr lang="en-US" sz="2800" u="sng" dirty="0">
                <a:latin typeface="Calisto MT" pitchFamily="-65" charset="0"/>
              </a:rPr>
              <a:t> </a:t>
            </a:r>
            <a:r>
              <a:rPr lang="en-US" sz="2800" u="sng" dirty="0" err="1">
                <a:latin typeface="Calisto MT" pitchFamily="-65" charset="0"/>
              </a:rPr>
              <a:t>pegangan</a:t>
            </a:r>
            <a:r>
              <a:rPr lang="en-US" sz="2800" u="sng" dirty="0">
                <a:latin typeface="Calisto MT" pitchFamily="-65" charset="0"/>
              </a:rPr>
              <a:t> </a:t>
            </a:r>
            <a:r>
              <a:rPr lang="en-US" sz="2800" u="sng" dirty="0" err="1">
                <a:latin typeface="Calisto MT" pitchFamily="-65" charset="0"/>
              </a:rPr>
              <a:t>hidup</a:t>
            </a:r>
            <a:r>
              <a:rPr lang="en-US" sz="2800" u="sng" dirty="0">
                <a:latin typeface="Calisto MT" pitchFamily="-65" charset="0"/>
              </a:rPr>
              <a:t>.</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1000" fill="hold"/>
                                        <p:tgtEl>
                                          <p:spTgt spid="3074"/>
                                        </p:tgtEl>
                                        <p:attrNameLst>
                                          <p:attrName>ppt_w</p:attrName>
                                        </p:attrNameLst>
                                      </p:cBhvr>
                                      <p:tavLst>
                                        <p:tav tm="0">
                                          <p:val>
                                            <p:strVal val="#ppt_w+.3"/>
                                          </p:val>
                                        </p:tav>
                                        <p:tav tm="100000">
                                          <p:val>
                                            <p:strVal val="#ppt_w"/>
                                          </p:val>
                                        </p:tav>
                                      </p:tavLst>
                                    </p:anim>
                                    <p:anim calcmode="lin" valueType="num">
                                      <p:cBhvr>
                                        <p:cTn id="8" dur="1000" fill="hold"/>
                                        <p:tgtEl>
                                          <p:spTgt spid="3074"/>
                                        </p:tgtEl>
                                        <p:attrNameLst>
                                          <p:attrName>ppt_h</p:attrName>
                                        </p:attrNameLst>
                                      </p:cBhvr>
                                      <p:tavLst>
                                        <p:tav tm="0">
                                          <p:val>
                                            <p:strVal val="#ppt_h"/>
                                          </p:val>
                                        </p:tav>
                                        <p:tav tm="100000">
                                          <p:val>
                                            <p:strVal val="#ppt_h"/>
                                          </p:val>
                                        </p:tav>
                                      </p:tavLst>
                                    </p:anim>
                                    <p:animEffect transition="in" filter="fade">
                                      <p:cBhvr>
                                        <p:cTn id="9" dur="1000"/>
                                        <p:tgtEl>
                                          <p:spTgt spid="3074"/>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3076"/>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1"/>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3077"/>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55" presetClass="entr" presetSubtype="0" fill="hold" grpId="0" nodeType="clickEffect">
                                  <p:stCondLst>
                                    <p:cond delay="0"/>
                                  </p:stCondLst>
                                  <p:childTnLst>
                                    <p:set>
                                      <p:cBhvr>
                                        <p:cTn id="29" dur="1" fill="hold">
                                          <p:stCondLst>
                                            <p:cond delay="0"/>
                                          </p:stCondLst>
                                        </p:cTn>
                                        <p:tgtEl>
                                          <p:spTgt spid="3080"/>
                                        </p:tgtEl>
                                        <p:attrNameLst>
                                          <p:attrName>style.visibility</p:attrName>
                                        </p:attrNameLst>
                                      </p:cBhvr>
                                      <p:to>
                                        <p:strVal val="visible"/>
                                      </p:to>
                                    </p:set>
                                    <p:anim calcmode="lin" valueType="num">
                                      <p:cBhvr>
                                        <p:cTn id="30" dur="1000" fill="hold"/>
                                        <p:tgtEl>
                                          <p:spTgt spid="3080"/>
                                        </p:tgtEl>
                                        <p:attrNameLst>
                                          <p:attrName>ppt_w</p:attrName>
                                        </p:attrNameLst>
                                      </p:cBhvr>
                                      <p:tavLst>
                                        <p:tav tm="0">
                                          <p:val>
                                            <p:strVal val="#ppt_w*0.70"/>
                                          </p:val>
                                        </p:tav>
                                        <p:tav tm="100000">
                                          <p:val>
                                            <p:strVal val="#ppt_w"/>
                                          </p:val>
                                        </p:tav>
                                      </p:tavLst>
                                    </p:anim>
                                    <p:anim calcmode="lin" valueType="num">
                                      <p:cBhvr>
                                        <p:cTn id="31" dur="1000" fill="hold"/>
                                        <p:tgtEl>
                                          <p:spTgt spid="3080"/>
                                        </p:tgtEl>
                                        <p:attrNameLst>
                                          <p:attrName>ppt_h</p:attrName>
                                        </p:attrNameLst>
                                      </p:cBhvr>
                                      <p:tavLst>
                                        <p:tav tm="0">
                                          <p:val>
                                            <p:strVal val="#ppt_h"/>
                                          </p:val>
                                        </p:tav>
                                        <p:tav tm="100000">
                                          <p:val>
                                            <p:strVal val="#ppt_h"/>
                                          </p:val>
                                        </p:tav>
                                      </p:tavLst>
                                    </p:anim>
                                    <p:animEffect transition="in" filter="fade">
                                      <p:cBhvr>
                                        <p:cTn id="32" dur="1000"/>
                                        <p:tgtEl>
                                          <p:spTgt spid="3080"/>
                                        </p:tgtEl>
                                      </p:cBhvr>
                                    </p:animEffect>
                                  </p:childTnLst>
                                </p:cTn>
                              </p:par>
                            </p:childTnLst>
                          </p:cTn>
                        </p:par>
                      </p:childTnLst>
                    </p:cTn>
                  </p:par>
                  <p:par>
                    <p:cTn id="33" fill="hold">
                      <p:stCondLst>
                        <p:cond delay="indefinite"/>
                      </p:stCondLst>
                      <p:childTnLst>
                        <p:par>
                          <p:cTn id="34" fill="hold">
                            <p:stCondLst>
                              <p:cond delay="0"/>
                            </p:stCondLst>
                            <p:childTnLst>
                              <p:par>
                                <p:cTn id="35" presetID="55" presetClass="entr" presetSubtype="0" fill="hold" grpId="0" nodeType="clickEffect">
                                  <p:stCondLst>
                                    <p:cond delay="0"/>
                                  </p:stCondLst>
                                  <p:childTnLst>
                                    <p:set>
                                      <p:cBhvr>
                                        <p:cTn id="36" dur="1" fill="hold">
                                          <p:stCondLst>
                                            <p:cond delay="0"/>
                                          </p:stCondLst>
                                        </p:cTn>
                                        <p:tgtEl>
                                          <p:spTgt spid="3081"/>
                                        </p:tgtEl>
                                        <p:attrNameLst>
                                          <p:attrName>style.visibility</p:attrName>
                                        </p:attrNameLst>
                                      </p:cBhvr>
                                      <p:to>
                                        <p:strVal val="visible"/>
                                      </p:to>
                                    </p:set>
                                    <p:anim calcmode="lin" valueType="num">
                                      <p:cBhvr>
                                        <p:cTn id="37" dur="1000" fill="hold"/>
                                        <p:tgtEl>
                                          <p:spTgt spid="3081"/>
                                        </p:tgtEl>
                                        <p:attrNameLst>
                                          <p:attrName>ppt_w</p:attrName>
                                        </p:attrNameLst>
                                      </p:cBhvr>
                                      <p:tavLst>
                                        <p:tav tm="0">
                                          <p:val>
                                            <p:strVal val="#ppt_w*0.70"/>
                                          </p:val>
                                        </p:tav>
                                        <p:tav tm="100000">
                                          <p:val>
                                            <p:strVal val="#ppt_w"/>
                                          </p:val>
                                        </p:tav>
                                      </p:tavLst>
                                    </p:anim>
                                    <p:anim calcmode="lin" valueType="num">
                                      <p:cBhvr>
                                        <p:cTn id="38" dur="1000" fill="hold"/>
                                        <p:tgtEl>
                                          <p:spTgt spid="3081"/>
                                        </p:tgtEl>
                                        <p:attrNameLst>
                                          <p:attrName>ppt_h</p:attrName>
                                        </p:attrNameLst>
                                      </p:cBhvr>
                                      <p:tavLst>
                                        <p:tav tm="0">
                                          <p:val>
                                            <p:strVal val="#ppt_h"/>
                                          </p:val>
                                        </p:tav>
                                        <p:tav tm="100000">
                                          <p:val>
                                            <p:strVal val="#ppt_h"/>
                                          </p:val>
                                        </p:tav>
                                      </p:tavLst>
                                    </p:anim>
                                    <p:animEffect transition="in" filter="fade">
                                      <p:cBhvr>
                                        <p:cTn id="39" dur="1000"/>
                                        <p:tgtEl>
                                          <p:spTgt spid="30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P spid="3076" grpId="0"/>
      <p:bldP spid="3077" grpId="0"/>
      <p:bldP spid="3080" grpId="0"/>
      <p:bldP spid="308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id-ID" sz="3900" smtClean="0"/>
              <a:t>Sifat-sifat Pancasila Sebagai Ideologi</a:t>
            </a:r>
          </a:p>
        </p:txBody>
      </p:sp>
      <p:sp>
        <p:nvSpPr>
          <p:cNvPr id="3" name="Content Placeholder 2"/>
          <p:cNvSpPr>
            <a:spLocks noGrp="1"/>
          </p:cNvSpPr>
          <p:nvPr>
            <p:ph idx="1"/>
          </p:nvPr>
        </p:nvSpPr>
        <p:spPr/>
        <p:txBody>
          <a:bodyPr/>
          <a:lstStyle/>
          <a:p>
            <a:pPr>
              <a:buFont typeface="Wingdings 2" pitchFamily="-65" charset="2"/>
              <a:buNone/>
            </a:pPr>
            <a:r>
              <a:rPr lang="id-ID" b="1" smtClean="0"/>
              <a:t>2. Komprehensif</a:t>
            </a:r>
          </a:p>
          <a:p>
            <a:r>
              <a:rPr lang="en-US" smtClean="0"/>
              <a:t>Mengakomodasi nilai-nilai dan cita-cita yang bersifat menyeluruh tanpa berpihak pada golongan tertentu atau melakukan transformasi sosial secara besar-besaran menuju bentuk tertentu.</a:t>
            </a:r>
          </a:p>
          <a:p>
            <a:r>
              <a:rPr lang="en-US" smtClean="0"/>
              <a:t>Negara mengakomodasi berbagai idealisme yang berkembang dalam masyarakat yang bersifat majemuk.</a:t>
            </a:r>
          </a:p>
          <a:p>
            <a:endParaRPr lang="id-ID" smtClean="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4900" smtClean="0"/>
              <a:t>Mengapa Ideologi Pancasila?</a:t>
            </a:r>
          </a:p>
        </p:txBody>
      </p:sp>
      <p:sp>
        <p:nvSpPr>
          <p:cNvPr id="3" name="Content Placeholder 2"/>
          <p:cNvSpPr>
            <a:spLocks noGrp="1"/>
          </p:cNvSpPr>
          <p:nvPr>
            <p:ph idx="1"/>
          </p:nvPr>
        </p:nvSpPr>
        <p:spPr>
          <a:xfrm>
            <a:off x="609600" y="1981200"/>
            <a:ext cx="8001000" cy="4114800"/>
          </a:xfrm>
        </p:spPr>
        <p:txBody>
          <a:bodyPr/>
          <a:lstStyle/>
          <a:p>
            <a:pPr algn="just"/>
            <a:r>
              <a:rPr lang="en-US" sz="2600" smtClean="0"/>
              <a:t>Nilai-nilai falsafah yang mendasar dan rasional</a:t>
            </a:r>
          </a:p>
          <a:p>
            <a:pPr algn="just"/>
            <a:r>
              <a:rPr lang="en-US" sz="2600" smtClean="0"/>
              <a:t>Teruji kokoh dan kuat sebagai dasar negara</a:t>
            </a:r>
          </a:p>
          <a:p>
            <a:pPr algn="just"/>
            <a:r>
              <a:rPr lang="en-US" sz="2600" smtClean="0"/>
              <a:t>Nilai-nilai pancasila sesuai dengan budaya Indonesia</a:t>
            </a:r>
          </a:p>
          <a:p>
            <a:pPr algn="just"/>
            <a:r>
              <a:rPr lang="en-US" sz="2600" smtClean="0"/>
              <a:t>Mampu mengakomodir berbagai kepentingan masyarakat yang majemuk dan beragam</a:t>
            </a:r>
          </a:p>
          <a:p>
            <a:pPr algn="just"/>
            <a:endParaRPr lang="id-ID" sz="2600" smtClean="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mtClean="0"/>
              <a:t>Posisi Pancasila</a:t>
            </a:r>
          </a:p>
        </p:txBody>
      </p:sp>
      <p:sp>
        <p:nvSpPr>
          <p:cNvPr id="3" name="Content Placeholder 2"/>
          <p:cNvSpPr>
            <a:spLocks noGrp="1"/>
          </p:cNvSpPr>
          <p:nvPr>
            <p:ph idx="1"/>
          </p:nvPr>
        </p:nvSpPr>
        <p:spPr>
          <a:xfrm>
            <a:off x="571500" y="2209800"/>
            <a:ext cx="8001000" cy="4114800"/>
          </a:xfrm>
        </p:spPr>
        <p:txBody>
          <a:bodyPr/>
          <a:lstStyle/>
          <a:p>
            <a:r>
              <a:rPr lang="en-US" sz="3600" smtClean="0"/>
              <a:t>Pandangan/Visi Hidup</a:t>
            </a:r>
          </a:p>
          <a:p>
            <a:pPr>
              <a:buFont typeface="Wingdings 2" pitchFamily="-65" charset="2"/>
              <a:buNone/>
            </a:pPr>
            <a:endParaRPr lang="en-US" sz="3600" smtClean="0"/>
          </a:p>
          <a:p>
            <a:r>
              <a:rPr lang="en-US" sz="3600" smtClean="0"/>
              <a:t>Sumber dari segala sumber hukum</a:t>
            </a:r>
          </a:p>
          <a:p>
            <a:endParaRPr lang="id-ID" sz="3600" smtClean="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5613"/>
            <a:ext cx="8229600" cy="1296987"/>
          </a:xfrm>
        </p:spPr>
        <p:txBody>
          <a:bodyPr/>
          <a:lstStyle/>
          <a:p>
            <a:r>
              <a:rPr lang="en-US" sz="4100" smtClean="0"/>
              <a:t>Kelebihan dan Kekurangan Pancasila Sebagai Ideologi</a:t>
            </a:r>
            <a:br>
              <a:rPr lang="en-US" sz="4100" smtClean="0"/>
            </a:br>
            <a:endParaRPr lang="id-ID" sz="4100" smtClean="0"/>
          </a:p>
        </p:txBody>
      </p:sp>
      <p:sp>
        <p:nvSpPr>
          <p:cNvPr id="3" name="Content Placeholder 2"/>
          <p:cNvSpPr>
            <a:spLocks noGrp="1"/>
          </p:cNvSpPr>
          <p:nvPr>
            <p:ph idx="1"/>
          </p:nvPr>
        </p:nvSpPr>
        <p:spPr/>
        <p:txBody>
          <a:bodyPr>
            <a:normAutofit/>
          </a:bodyPr>
          <a:lstStyle/>
          <a:p>
            <a:pPr algn="just">
              <a:lnSpc>
                <a:spcPct val="80000"/>
              </a:lnSpc>
              <a:buFont typeface="Wingdings 2" pitchFamily="-65" charset="2"/>
              <a:buNone/>
            </a:pPr>
            <a:r>
              <a:rPr lang="id-ID" sz="2200" b="1" smtClean="0"/>
              <a:t>1. Kelebihan </a:t>
            </a:r>
            <a:r>
              <a:rPr lang="id-ID" sz="2200" smtClean="0"/>
              <a:t>:</a:t>
            </a:r>
          </a:p>
          <a:p>
            <a:pPr algn="just">
              <a:lnSpc>
                <a:spcPct val="80000"/>
              </a:lnSpc>
            </a:pPr>
            <a:r>
              <a:rPr lang="en-US" sz="2200" smtClean="0"/>
              <a:t>Dapat membawa Indonesia ke arah yang lebih adil dan makmur</a:t>
            </a:r>
          </a:p>
          <a:p>
            <a:pPr algn="just">
              <a:lnSpc>
                <a:spcPct val="80000"/>
              </a:lnSpc>
            </a:pPr>
            <a:r>
              <a:rPr lang="en-US" sz="2200" smtClean="0"/>
              <a:t>Merupakan jalan tengah antara Liberal dan Komunis</a:t>
            </a:r>
          </a:p>
          <a:p>
            <a:pPr algn="just">
              <a:lnSpc>
                <a:spcPct val="80000"/>
              </a:lnSpc>
            </a:pPr>
            <a:r>
              <a:rPr lang="en-US" sz="2200" smtClean="0"/>
              <a:t>Memberi inspirasi akan tata masyarakat bebas</a:t>
            </a:r>
          </a:p>
          <a:p>
            <a:pPr algn="just">
              <a:lnSpc>
                <a:spcPct val="80000"/>
              </a:lnSpc>
            </a:pPr>
            <a:r>
              <a:rPr lang="en-US" sz="2200" smtClean="0"/>
              <a:t>Menjadi sumber etik sosial</a:t>
            </a:r>
          </a:p>
          <a:p>
            <a:pPr algn="just">
              <a:lnSpc>
                <a:spcPct val="80000"/>
              </a:lnSpc>
            </a:pPr>
            <a:r>
              <a:rPr lang="en-US" sz="2200" smtClean="0"/>
              <a:t>Sebagai instrumen politik untuk melihat kinerja pemerintah dan untuk melawan ketidakadilan sosial dan segala manifestasinya</a:t>
            </a:r>
          </a:p>
          <a:p>
            <a:pPr algn="just">
              <a:lnSpc>
                <a:spcPct val="80000"/>
              </a:lnSpc>
            </a:pPr>
            <a:endParaRPr lang="id-ID" sz="2200" smtClean="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3"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p:cTn id="49"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50"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51"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571500" y="533400"/>
            <a:ext cx="8001000" cy="1143000"/>
          </a:xfrm>
        </p:spPr>
        <p:txBody>
          <a:bodyPr/>
          <a:lstStyle/>
          <a:p>
            <a:r>
              <a:rPr lang="en-US" sz="4100" smtClean="0"/>
              <a:t>Kelebihan dan Kekurangan Pancasila Sebagai Ideologi</a:t>
            </a:r>
            <a:br>
              <a:rPr lang="en-US" sz="4100" smtClean="0"/>
            </a:br>
            <a:endParaRPr lang="id-ID" sz="4100" smtClean="0"/>
          </a:p>
        </p:txBody>
      </p:sp>
      <p:sp>
        <p:nvSpPr>
          <p:cNvPr id="3" name="Content Placeholder 2"/>
          <p:cNvSpPr>
            <a:spLocks noGrp="1"/>
          </p:cNvSpPr>
          <p:nvPr>
            <p:ph idx="1"/>
          </p:nvPr>
        </p:nvSpPr>
        <p:spPr/>
        <p:txBody>
          <a:bodyPr>
            <a:normAutofit/>
          </a:bodyPr>
          <a:lstStyle/>
          <a:p>
            <a:pPr algn="just">
              <a:lnSpc>
                <a:spcPct val="80000"/>
              </a:lnSpc>
              <a:buFont typeface="Wingdings 2" pitchFamily="-65" charset="2"/>
              <a:buNone/>
            </a:pPr>
            <a:r>
              <a:rPr lang="id-ID" sz="2200" b="1" smtClean="0"/>
              <a:t>2. Kekurangan</a:t>
            </a:r>
            <a:r>
              <a:rPr lang="id-ID" sz="2200" smtClean="0"/>
              <a:t> : </a:t>
            </a:r>
          </a:p>
          <a:p>
            <a:pPr algn="just">
              <a:lnSpc>
                <a:spcPct val="80000"/>
              </a:lnSpc>
            </a:pPr>
            <a:r>
              <a:rPr lang="en-US" sz="2200" smtClean="0"/>
              <a:t>Memberi kesempatan kebebasan yang cenderung menjadi anarki</a:t>
            </a:r>
          </a:p>
          <a:p>
            <a:pPr algn="just">
              <a:lnSpc>
                <a:spcPct val="80000"/>
              </a:lnSpc>
            </a:pPr>
            <a:r>
              <a:rPr lang="en-US" sz="2200" smtClean="0"/>
              <a:t>Adanya kemungkinan masuknya kepentingan neoliberal</a:t>
            </a:r>
          </a:p>
          <a:p>
            <a:pPr algn="just">
              <a:lnSpc>
                <a:spcPct val="80000"/>
              </a:lnSpc>
            </a:pPr>
            <a:r>
              <a:rPr lang="en-US" sz="2200" smtClean="0"/>
              <a:t>Terlalu normatif</a:t>
            </a:r>
          </a:p>
          <a:p>
            <a:pPr algn="just">
              <a:lnSpc>
                <a:spcPct val="80000"/>
              </a:lnSpc>
            </a:pPr>
            <a:r>
              <a:rPr lang="en-US" sz="2200" smtClean="0"/>
              <a:t>Dianggap tidak jelas karena hanya mengambil jalan tengah diantara komunis dan liberal</a:t>
            </a:r>
          </a:p>
          <a:p>
            <a:pPr algn="just">
              <a:lnSpc>
                <a:spcPct val="80000"/>
              </a:lnSpc>
            </a:pPr>
            <a:r>
              <a:rPr lang="en-US" sz="2200" smtClean="0"/>
              <a:t>Pancasila justru membuat bangsa mengambil keburukan Liberal dan Komunis bersama-sama</a:t>
            </a:r>
          </a:p>
          <a:p>
            <a:pPr algn="just">
              <a:lnSpc>
                <a:spcPct val="80000"/>
              </a:lnSpc>
            </a:pPr>
            <a:endParaRPr lang="en-US" sz="2200" smtClean="0"/>
          </a:p>
          <a:p>
            <a:pPr algn="just">
              <a:lnSpc>
                <a:spcPct val="80000"/>
              </a:lnSpc>
              <a:buFont typeface="Wingdings 2" pitchFamily="-65" charset="2"/>
              <a:buNone/>
            </a:pPr>
            <a:endParaRPr lang="id-ID" sz="2200" smtClean="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514600"/>
            <a:ext cx="8001000" cy="1143000"/>
          </a:xfrm>
        </p:spPr>
        <p:txBody>
          <a:bodyPr/>
          <a:lstStyle/>
          <a:p>
            <a:r>
              <a:rPr lang="en-US" sz="4100" b="1" smtClean="0"/>
              <a:t>Perbandingan Ideologi Pancasila dengan Ideologi Dunia Lainnya</a:t>
            </a:r>
            <a:endParaRPr lang="id-ID" sz="4100" smtClean="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9154" name="AutoShape 2"/>
          <p:cNvGraphicFramePr>
            <a:graphicFrameLocks noChangeAspect="1"/>
          </p:cNvGraphicFramePr>
          <p:nvPr/>
        </p:nvGraphicFramePr>
        <p:xfrm>
          <a:off x="474663" y="1390650"/>
          <a:ext cx="8440737" cy="4933950"/>
        </p:xfrm>
        <a:graphic>
          <a:graphicData uri="http://schemas.openxmlformats.org/presentationml/2006/ole">
            <p:oleObj spid="_x0000_s49154" name="Document" r:id="rId4" imgW="0" imgH="0" progId="Word.Document.12">
              <p:link updateAutomatic="1"/>
            </p:oleObj>
          </a:graphicData>
        </a:graphic>
      </p:graphicFrame>
      <p:sp>
        <p:nvSpPr>
          <p:cNvPr id="7" name="Title 6"/>
          <p:cNvSpPr>
            <a:spLocks noGrp="1"/>
          </p:cNvSpPr>
          <p:nvPr>
            <p:ph type="title"/>
          </p:nvPr>
        </p:nvSpPr>
        <p:spPr>
          <a:xfrm>
            <a:off x="533400" y="457200"/>
            <a:ext cx="8001000" cy="1143000"/>
          </a:xfrm>
        </p:spPr>
        <p:txBody>
          <a:bodyPr/>
          <a:lstStyle/>
          <a:p>
            <a:r>
              <a:rPr lang="en-US" b="1" smtClean="0"/>
              <a:t/>
            </a:r>
            <a:br>
              <a:rPr lang="en-US" b="1" smtClean="0"/>
            </a:br>
            <a:r>
              <a:rPr lang="en-US" sz="3600" b="1" smtClean="0"/>
              <a:t>Ideologi Pancasila vs. Liberalisme</a:t>
            </a:r>
            <a:r>
              <a:rPr lang="en-US" b="1" smtClean="0"/>
              <a:t/>
            </a:r>
            <a:br>
              <a:rPr lang="en-US" b="1" smtClean="0"/>
            </a:br>
            <a:endParaRPr lang="en-US" b="1" smtClean="0"/>
          </a:p>
        </p:txBody>
      </p:sp>
      <p:sp>
        <p:nvSpPr>
          <p:cNvPr id="5" name="Content Placeholder 4"/>
          <p:cNvSpPr txBox="1">
            <a:spLocks/>
          </p:cNvSpPr>
          <p:nvPr/>
        </p:nvSpPr>
        <p:spPr bwMode="auto">
          <a:xfrm>
            <a:off x="571500" y="1905000"/>
            <a:ext cx="8001000" cy="4114800"/>
          </a:xfrm>
          <a:prstGeom prst="rect">
            <a:avLst/>
          </a:prstGeom>
          <a:noFill/>
          <a:ln w="9525">
            <a:noFill/>
            <a:miter lim="800000"/>
            <a:headEnd/>
            <a:tailEnd/>
          </a:ln>
        </p:spPr>
        <p:txBody>
          <a:bodyPr/>
          <a:lstStyle/>
          <a:p>
            <a:pPr marL="457200" indent="-457200">
              <a:spcAft>
                <a:spcPts val="2000"/>
              </a:spcAft>
              <a:buFont typeface="Wingdings 2" pitchFamily="-65" charset="2"/>
              <a:buChar char=""/>
            </a:pPr>
            <a:r>
              <a:rPr lang="en-US" sz="2400">
                <a:latin typeface="Calisto MT" pitchFamily="-65" charset="0"/>
              </a:rPr>
              <a:t>Perbedaan</a:t>
            </a:r>
          </a:p>
        </p:txBody>
      </p:sp>
      <p:graphicFrame>
        <p:nvGraphicFramePr>
          <p:cNvPr id="6" name="Table 5"/>
          <p:cNvGraphicFramePr>
            <a:graphicFrameLocks noGrp="1"/>
          </p:cNvGraphicFramePr>
          <p:nvPr/>
        </p:nvGraphicFramePr>
        <p:xfrm>
          <a:off x="1066800" y="2438400"/>
          <a:ext cx="7315200" cy="3681413"/>
        </p:xfrm>
        <a:graphic>
          <a:graphicData uri="http://schemas.openxmlformats.org/drawingml/2006/table">
            <a:tbl>
              <a:tblPr/>
              <a:tblGrid>
                <a:gridCol w="3657600"/>
                <a:gridCol w="3657600"/>
              </a:tblGrid>
              <a:tr h="839788">
                <a:tc>
                  <a:txBody>
                    <a:bodyPr/>
                    <a:lstStyle/>
                    <a:p>
                      <a:pPr marL="0" marR="0" lvl="0" indent="0" algn="ctr" defTabSz="914400" rtl="0" eaLnBrk="1" fontAlgn="base" latinLnBrk="0" hangingPunct="1">
                        <a:lnSpc>
                          <a:spcPct val="100000"/>
                        </a:lnSpc>
                        <a:spcBef>
                          <a:spcPts val="500"/>
                        </a:spcBef>
                        <a:spcAft>
                          <a:spcPts val="500"/>
                        </a:spcAft>
                        <a:buClrTx/>
                        <a:buSzTx/>
                        <a:buFontTx/>
                        <a:buNone/>
                        <a:tabLst/>
                      </a:pPr>
                      <a:r>
                        <a:rPr kumimoji="0" lang="en-US" sz="3800" b="1" i="0" u="none" strike="noStrike" cap="none" normalizeH="0" baseline="0" smtClean="0">
                          <a:ln>
                            <a:noFill/>
                          </a:ln>
                          <a:solidFill>
                            <a:srgbClr val="EAC968"/>
                          </a:solidFill>
                          <a:effectLst/>
                          <a:latin typeface="Calisto MT" pitchFamily="-65" charset="0"/>
                          <a:ea typeface="ＭＳ Ｐゴシック" pitchFamily="-65" charset="-128"/>
                        </a:rPr>
                        <a:t>Pancasila</a:t>
                      </a:r>
                      <a:endParaRPr kumimoji="0" lang="en-US" sz="3800" b="1" i="0" u="none" strike="noStrike" cap="none" normalizeH="0" baseline="0" smtClean="0">
                        <a:ln>
                          <a:noFill/>
                        </a:ln>
                        <a:solidFill>
                          <a:srgbClr val="EAC968"/>
                        </a:solidFill>
                        <a:effectLst/>
                        <a:latin typeface="Times New Roman" pitchFamily="18" charset="0"/>
                        <a:ea typeface="ＭＳ Ｐゴシック" pitchFamily="-65" charset="-12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ts val="500"/>
                        </a:spcBef>
                        <a:spcAft>
                          <a:spcPts val="500"/>
                        </a:spcAft>
                        <a:buClrTx/>
                        <a:buSzTx/>
                        <a:buFontTx/>
                        <a:buNone/>
                        <a:tabLst/>
                      </a:pPr>
                      <a:r>
                        <a:rPr kumimoji="0" lang="en-US" sz="3800" b="1" i="0" u="none" strike="noStrike" cap="none" normalizeH="0" baseline="0" smtClean="0">
                          <a:ln>
                            <a:noFill/>
                          </a:ln>
                          <a:solidFill>
                            <a:srgbClr val="EAC968"/>
                          </a:solidFill>
                          <a:effectLst/>
                          <a:latin typeface="Calisto MT" pitchFamily="-65" charset="0"/>
                          <a:ea typeface="ＭＳ Ｐゴシック" pitchFamily="-65" charset="-128"/>
                        </a:rPr>
                        <a:t>Liberalisme</a:t>
                      </a:r>
                      <a:endParaRPr kumimoji="0" lang="en-US" sz="3800" b="1" i="0" u="none" strike="noStrike" cap="none" normalizeH="0" baseline="0" smtClean="0">
                        <a:ln>
                          <a:noFill/>
                        </a:ln>
                        <a:solidFill>
                          <a:srgbClr val="EAC968"/>
                        </a:solidFill>
                        <a:effectLst/>
                        <a:latin typeface="Times New Roman" pitchFamily="18" charset="0"/>
                        <a:ea typeface="ＭＳ Ｐゴシック" pitchFamily="-65" charset="-12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841625">
                <a:tc>
                  <a:txBody>
                    <a:bodyPr/>
                    <a:lstStyle/>
                    <a:p>
                      <a:pPr marL="342900" marR="0" lvl="0" indent="-342900" algn="l" defTabSz="914400" rtl="0" eaLnBrk="1" fontAlgn="base" latinLnBrk="0" hangingPunct="1">
                        <a:lnSpc>
                          <a:spcPct val="100000"/>
                        </a:lnSpc>
                        <a:spcBef>
                          <a:spcPct val="0"/>
                        </a:spcBef>
                        <a:spcAft>
                          <a:spcPct val="0"/>
                        </a:spcAft>
                        <a:buClrTx/>
                        <a:buSzTx/>
                        <a:buFont typeface="Calisto MT" pitchFamily="-65" charset="0"/>
                        <a:buAutoNum type="arabicPeriod"/>
                        <a:tabLst/>
                      </a:pPr>
                      <a:r>
                        <a:rPr kumimoji="0" lang="en-US" sz="1900" b="0" i="0" u="none" strike="noStrike" cap="none" normalizeH="0" baseline="0" smtClean="0">
                          <a:ln>
                            <a:noFill/>
                          </a:ln>
                          <a:solidFill>
                            <a:srgbClr val="000000"/>
                          </a:solidFill>
                          <a:effectLst/>
                          <a:latin typeface="Calisto MT" pitchFamily="-65" charset="0"/>
                          <a:ea typeface="ＭＳ Ｐゴシック" pitchFamily="-65" charset="-128"/>
                        </a:rPr>
                        <a:t>Kepemilikan individu dibatasi pada kepentingan yang tidak menjadi hajat hidup orang banyak.</a:t>
                      </a:r>
                    </a:p>
                    <a:p>
                      <a:pPr marL="342900" marR="0" lvl="0" indent="-342900" algn="l" defTabSz="914400" rtl="0" eaLnBrk="1" fontAlgn="base" latinLnBrk="0" hangingPunct="1">
                        <a:lnSpc>
                          <a:spcPct val="100000"/>
                        </a:lnSpc>
                        <a:spcBef>
                          <a:spcPct val="0"/>
                        </a:spcBef>
                        <a:spcAft>
                          <a:spcPct val="0"/>
                        </a:spcAft>
                        <a:buClrTx/>
                        <a:buSzTx/>
                        <a:buFont typeface="Calisto MT" pitchFamily="-65" charset="0"/>
                        <a:buAutoNum type="arabicPeriod"/>
                        <a:tabLst/>
                      </a:pPr>
                      <a:r>
                        <a:rPr kumimoji="0" lang="en-US" sz="1900" b="0" i="0" u="none" strike="noStrike" cap="none" normalizeH="0" baseline="0" smtClean="0">
                          <a:ln>
                            <a:noFill/>
                          </a:ln>
                          <a:solidFill>
                            <a:srgbClr val="000000"/>
                          </a:solidFill>
                          <a:effectLst/>
                          <a:latin typeface="Calisto MT" pitchFamily="-65" charset="0"/>
                          <a:ea typeface="ＭＳ Ｐゴシック" pitchFamily="-65" charset="-128"/>
                        </a:rPr>
                        <a:t>Bercampurnya kepemerintahan dengan aspek agama.</a:t>
                      </a:r>
                    </a:p>
                    <a:p>
                      <a:pPr marL="342900" marR="0" lvl="0" indent="-342900" algn="l" defTabSz="914400" rtl="0" eaLnBrk="1" fontAlgn="base" latinLnBrk="0" hangingPunct="1">
                        <a:lnSpc>
                          <a:spcPct val="100000"/>
                        </a:lnSpc>
                        <a:spcBef>
                          <a:spcPct val="0"/>
                        </a:spcBef>
                        <a:spcAft>
                          <a:spcPct val="0"/>
                        </a:spcAft>
                        <a:buClrTx/>
                        <a:buSzTx/>
                        <a:buFont typeface="Calisto MT" pitchFamily="-65" charset="0"/>
                        <a:buAutoNum type="arabicPeriod"/>
                        <a:tabLst/>
                      </a:pPr>
                      <a:r>
                        <a:rPr kumimoji="0" lang="en-US" sz="1900" b="0" i="0" u="none" strike="noStrike" cap="none" normalizeH="0" baseline="0" smtClean="0">
                          <a:ln>
                            <a:noFill/>
                          </a:ln>
                          <a:solidFill>
                            <a:srgbClr val="000000"/>
                          </a:solidFill>
                          <a:effectLst/>
                          <a:latin typeface="Calisto MT" pitchFamily="-65" charset="0"/>
                          <a:ea typeface="ＭＳ Ｐゴシック" pitchFamily="-65" charset="-128"/>
                        </a:rPr>
                        <a:t>Masih adanya pembatasan oleh pemerintah dan agama.</a:t>
                      </a:r>
                      <a:endParaRPr kumimoji="0" lang="en-US" sz="1900" b="0" i="0" u="none" strike="noStrike" cap="none" normalizeH="0" baseline="0" smtClean="0">
                        <a:ln>
                          <a:noFill/>
                        </a:ln>
                        <a:solidFill>
                          <a:srgbClr val="000000"/>
                        </a:solidFill>
                        <a:effectLst/>
                        <a:latin typeface="Times New Roman" pitchFamily="18" charset="0"/>
                        <a:ea typeface="ＭＳ Ｐゴシック" pitchFamily="-65" charset="-12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6D0CC"/>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Calisto MT" pitchFamily="-65" charset="0"/>
                        <a:buAutoNum type="arabicPeriod"/>
                        <a:tabLst/>
                      </a:pPr>
                      <a:r>
                        <a:rPr kumimoji="0" lang="en-US" sz="1900" b="0" i="0" u="none" strike="noStrike" cap="none" normalizeH="0" baseline="0" smtClean="0">
                          <a:ln>
                            <a:noFill/>
                          </a:ln>
                          <a:solidFill>
                            <a:srgbClr val="000000"/>
                          </a:solidFill>
                          <a:effectLst/>
                          <a:latin typeface="Calisto MT" pitchFamily="-65" charset="0"/>
                          <a:ea typeface="ＭＳ Ｐゴシック" pitchFamily="-65" charset="-128"/>
                        </a:rPr>
                        <a:t>Kepemilikan individu tidak dibatasi sama sekali.</a:t>
                      </a:r>
                    </a:p>
                    <a:p>
                      <a:pPr marL="342900" marR="0" lvl="0" indent="-342900" algn="l" defTabSz="914400" rtl="0" eaLnBrk="1" fontAlgn="base" latinLnBrk="0" hangingPunct="1">
                        <a:lnSpc>
                          <a:spcPct val="100000"/>
                        </a:lnSpc>
                        <a:spcBef>
                          <a:spcPct val="0"/>
                        </a:spcBef>
                        <a:spcAft>
                          <a:spcPct val="0"/>
                        </a:spcAft>
                        <a:buClrTx/>
                        <a:buSzTx/>
                        <a:buFont typeface="Calisto MT" pitchFamily="-65" charset="0"/>
                        <a:buAutoNum type="arabicPeriod"/>
                        <a:tabLst/>
                      </a:pPr>
                      <a:r>
                        <a:rPr kumimoji="0" lang="en-US" sz="1900" b="0" i="0" u="none" strike="noStrike" cap="none" normalizeH="0" baseline="0" smtClean="0">
                          <a:ln>
                            <a:noFill/>
                          </a:ln>
                          <a:solidFill>
                            <a:srgbClr val="000000"/>
                          </a:solidFill>
                          <a:effectLst/>
                          <a:latin typeface="Calisto MT" pitchFamily="-65" charset="0"/>
                          <a:ea typeface="ＭＳ Ｐゴシック" pitchFamily="-65" charset="-128"/>
                        </a:rPr>
                        <a:t>Aspek pemerintah dan keagamaan dilarang untuk dicampuradukkan.</a:t>
                      </a:r>
                    </a:p>
                    <a:p>
                      <a:pPr marL="342900" marR="0" lvl="0" indent="-342900" algn="l" defTabSz="914400" rtl="0" eaLnBrk="1" fontAlgn="base" latinLnBrk="0" hangingPunct="1">
                        <a:lnSpc>
                          <a:spcPct val="100000"/>
                        </a:lnSpc>
                        <a:spcBef>
                          <a:spcPct val="0"/>
                        </a:spcBef>
                        <a:spcAft>
                          <a:spcPct val="0"/>
                        </a:spcAft>
                        <a:buClrTx/>
                        <a:buSzTx/>
                        <a:buFont typeface="Calisto MT" pitchFamily="-65" charset="0"/>
                        <a:buAutoNum type="arabicPeriod"/>
                        <a:tabLst/>
                      </a:pPr>
                      <a:r>
                        <a:rPr kumimoji="0" lang="en-US" sz="1900" b="0" i="0" u="none" strike="noStrike" cap="none" normalizeH="0" baseline="0" smtClean="0">
                          <a:ln>
                            <a:noFill/>
                          </a:ln>
                          <a:solidFill>
                            <a:srgbClr val="000000"/>
                          </a:solidFill>
                          <a:effectLst/>
                          <a:latin typeface="Calisto MT" pitchFamily="-65" charset="0"/>
                          <a:ea typeface="ＭＳ Ｐゴシック" pitchFamily="-65" charset="-128"/>
                        </a:rPr>
                        <a:t>Penolakan terhadap pembatasan oleh pemerintah dan agama.</a:t>
                      </a:r>
                      <a:endParaRPr kumimoji="0" lang="en-US" sz="1900" b="0" i="0" u="none" strike="noStrike" cap="none" normalizeH="0" baseline="0" smtClean="0">
                        <a:ln>
                          <a:noFill/>
                        </a:ln>
                        <a:solidFill>
                          <a:srgbClr val="000000"/>
                        </a:solidFill>
                        <a:effectLst/>
                        <a:latin typeface="Times New Roman" pitchFamily="18" charset="0"/>
                        <a:ea typeface="ＭＳ Ｐゴシック" pitchFamily="-65" charset="-12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6D0CC"/>
                    </a:solidFill>
                  </a:tcPr>
                </a:tc>
              </a:tr>
            </a:tbl>
          </a:graphicData>
        </a:graphic>
      </p:graphicFrame>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strVal val="#ppt_w*0.05"/>
                                          </p:val>
                                        </p:tav>
                                        <p:tav tm="100000">
                                          <p:val>
                                            <p:strVal val="#ppt_w"/>
                                          </p:val>
                                        </p:tav>
                                      </p:tavLst>
                                    </p:anim>
                                    <p:anim calcmode="lin" valueType="num">
                                      <p:cBhvr>
                                        <p:cTn id="8" dur="500" fill="hold"/>
                                        <p:tgtEl>
                                          <p:spTgt spid="7"/>
                                        </p:tgtEl>
                                        <p:attrNameLst>
                                          <p:attrName>ppt_h</p:attrName>
                                        </p:attrNameLst>
                                      </p:cBhvr>
                                      <p:tavLst>
                                        <p:tav tm="0">
                                          <p:val>
                                            <p:strVal val="#ppt_h"/>
                                          </p:val>
                                        </p:tav>
                                        <p:tav tm="100000">
                                          <p:val>
                                            <p:strVal val="#ppt_h"/>
                                          </p:val>
                                        </p:tav>
                                      </p:tavLst>
                                    </p:anim>
                                    <p:anim calcmode="lin" valueType="num">
                                      <p:cBhvr>
                                        <p:cTn id="9" dur="500" fill="hold"/>
                                        <p:tgtEl>
                                          <p:spTgt spid="7"/>
                                        </p:tgtEl>
                                        <p:attrNameLst>
                                          <p:attrName>ppt_x</p:attrName>
                                        </p:attrNameLst>
                                      </p:cBhvr>
                                      <p:tavLst>
                                        <p:tav tm="0">
                                          <p:val>
                                            <p:strVal val="#ppt_x-.2"/>
                                          </p:val>
                                        </p:tav>
                                        <p:tav tm="100000">
                                          <p:val>
                                            <p:strVal val="#ppt_x"/>
                                          </p:val>
                                        </p:tav>
                                      </p:tavLst>
                                    </p:anim>
                                    <p:anim calcmode="lin" valueType="num">
                                      <p:cBhvr>
                                        <p:cTn id="10" dur="500" fill="hold"/>
                                        <p:tgtEl>
                                          <p:spTgt spid="7"/>
                                        </p:tgtEl>
                                        <p:attrNameLst>
                                          <p:attrName>ppt_y</p:attrName>
                                        </p:attrNameLst>
                                      </p:cBhvr>
                                      <p:tavLst>
                                        <p:tav tm="0">
                                          <p:val>
                                            <p:strVal val="#ppt_y"/>
                                          </p:val>
                                        </p:tav>
                                        <p:tav tm="100000">
                                          <p:val>
                                            <p:strVal val="#ppt_y"/>
                                          </p:val>
                                        </p:tav>
                                      </p:tavLst>
                                    </p:anim>
                                    <p:animEffect transition="in" filter="fade">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2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0178" name="AutoShape 2"/>
          <p:cNvGraphicFramePr>
            <a:graphicFrameLocks noChangeAspect="1"/>
          </p:cNvGraphicFramePr>
          <p:nvPr/>
        </p:nvGraphicFramePr>
        <p:xfrm>
          <a:off x="436563" y="1371600"/>
          <a:ext cx="8478837" cy="4038600"/>
        </p:xfrm>
        <a:graphic>
          <a:graphicData uri="http://schemas.openxmlformats.org/presentationml/2006/ole">
            <p:oleObj spid="_x0000_s50178" name="Document" r:id="rId4" imgW="0" imgH="0" progId="Word.Document.12">
              <p:link updateAutomatic="1"/>
            </p:oleObj>
          </a:graphicData>
        </a:graphic>
      </p:graphicFrame>
      <p:sp>
        <p:nvSpPr>
          <p:cNvPr id="50179" name="Title 3"/>
          <p:cNvSpPr>
            <a:spLocks noGrp="1"/>
          </p:cNvSpPr>
          <p:nvPr>
            <p:ph type="title"/>
          </p:nvPr>
        </p:nvSpPr>
        <p:spPr>
          <a:xfrm>
            <a:off x="533400" y="838200"/>
            <a:ext cx="8001000" cy="1143000"/>
          </a:xfrm>
        </p:spPr>
        <p:txBody>
          <a:bodyPr/>
          <a:lstStyle/>
          <a:p>
            <a:r>
              <a:rPr lang="en-US" sz="3600" b="1" smtClean="0"/>
              <a:t>Ideologi Pancasila vs. Liberalisme</a:t>
            </a:r>
            <a:r>
              <a:rPr lang="en-US" sz="3600" smtClean="0"/>
              <a:t/>
            </a:r>
            <a:br>
              <a:rPr lang="en-US" sz="3600" smtClean="0"/>
            </a:br>
            <a:endParaRPr lang="en-US" sz="3600" smtClean="0"/>
          </a:p>
        </p:txBody>
      </p:sp>
      <p:sp>
        <p:nvSpPr>
          <p:cNvPr id="8" name="Content Placeholder 2"/>
          <p:cNvSpPr txBox="1">
            <a:spLocks/>
          </p:cNvSpPr>
          <p:nvPr/>
        </p:nvSpPr>
        <p:spPr bwMode="auto">
          <a:xfrm>
            <a:off x="571500" y="2514600"/>
            <a:ext cx="8001000" cy="2286000"/>
          </a:xfrm>
          <a:prstGeom prst="rect">
            <a:avLst/>
          </a:prstGeom>
          <a:noFill/>
          <a:ln w="9525">
            <a:noFill/>
            <a:miter lim="800000"/>
            <a:headEnd/>
            <a:tailEnd/>
          </a:ln>
        </p:spPr>
        <p:txBody>
          <a:bodyPr/>
          <a:lstStyle/>
          <a:p>
            <a:pPr marL="457200" indent="-457200">
              <a:spcAft>
                <a:spcPts val="2000"/>
              </a:spcAft>
              <a:buFont typeface="Wingdings 2" pitchFamily="-65" charset="2"/>
              <a:buChar char=""/>
            </a:pPr>
            <a:r>
              <a:rPr lang="en-US" sz="2400">
                <a:latin typeface="Calisto MT" pitchFamily="-65" charset="0"/>
              </a:rPr>
              <a:t>Persamaan</a:t>
            </a:r>
          </a:p>
          <a:p>
            <a:pPr marL="457200" indent="-457200">
              <a:spcAft>
                <a:spcPts val="2000"/>
              </a:spcAft>
              <a:buFont typeface="Wingdings 2" pitchFamily="-65" charset="2"/>
              <a:buNone/>
            </a:pPr>
            <a:r>
              <a:rPr lang="en-US" sz="2400">
                <a:latin typeface="Calisto MT" pitchFamily="-65" charset="0"/>
              </a:rPr>
              <a:t>	Sama-sama menganut sistem demokrasi, di mana semua orang berhak menyuarakan pendapatnya.</a:t>
            </a:r>
          </a:p>
          <a:p>
            <a:pPr marL="457200" indent="-457200">
              <a:spcAft>
                <a:spcPts val="2000"/>
              </a:spcAft>
              <a:buFont typeface="Wingdings 2" pitchFamily="-65" charset="2"/>
              <a:buChar char=""/>
            </a:pPr>
            <a:endParaRPr lang="en-US" sz="2400">
              <a:latin typeface="Calisto MT" pitchFamily="-65"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838200"/>
            <a:ext cx="8001000" cy="1143000"/>
          </a:xfrm>
        </p:spPr>
        <p:txBody>
          <a:bodyPr/>
          <a:lstStyle/>
          <a:p>
            <a:r>
              <a:rPr lang="en-US" sz="3800" b="1" smtClean="0"/>
              <a:t>Ideologi Pancasila vs. Fasisme</a:t>
            </a:r>
            <a:r>
              <a:rPr lang="en-US" sz="3800" smtClean="0"/>
              <a:t/>
            </a:r>
            <a:br>
              <a:rPr lang="en-US" sz="3800" smtClean="0"/>
            </a:br>
            <a:endParaRPr lang="en-US" sz="3800" smtClean="0"/>
          </a:p>
        </p:txBody>
      </p:sp>
      <p:sp>
        <p:nvSpPr>
          <p:cNvPr id="5" name="Content Placeholder 4"/>
          <p:cNvSpPr>
            <a:spLocks noGrp="1"/>
          </p:cNvSpPr>
          <p:nvPr>
            <p:ph idx="1"/>
          </p:nvPr>
        </p:nvSpPr>
        <p:spPr/>
        <p:txBody>
          <a:bodyPr/>
          <a:lstStyle/>
          <a:p>
            <a:r>
              <a:rPr lang="en-US" smtClean="0"/>
              <a:t>Perbedaan</a:t>
            </a:r>
          </a:p>
        </p:txBody>
      </p:sp>
      <p:graphicFrame>
        <p:nvGraphicFramePr>
          <p:cNvPr id="6" name="Table 5"/>
          <p:cNvGraphicFramePr>
            <a:graphicFrameLocks noGrp="1"/>
          </p:cNvGraphicFramePr>
          <p:nvPr/>
        </p:nvGraphicFramePr>
        <p:xfrm>
          <a:off x="1143000" y="2438400"/>
          <a:ext cx="7315200" cy="3657600"/>
        </p:xfrm>
        <a:graphic>
          <a:graphicData uri="http://schemas.openxmlformats.org/drawingml/2006/table">
            <a:tbl>
              <a:tblPr/>
              <a:tblGrid>
                <a:gridCol w="3657600"/>
                <a:gridCol w="3657600"/>
              </a:tblGrid>
              <a:tr h="869950">
                <a:tc>
                  <a:txBody>
                    <a:bodyPr/>
                    <a:lstStyle/>
                    <a:p>
                      <a:pPr marL="0" marR="0" lvl="0" indent="0" algn="ctr" defTabSz="914400" rtl="0" eaLnBrk="1" fontAlgn="base" latinLnBrk="0" hangingPunct="1">
                        <a:lnSpc>
                          <a:spcPct val="100000"/>
                        </a:lnSpc>
                        <a:spcBef>
                          <a:spcPts val="500"/>
                        </a:spcBef>
                        <a:spcAft>
                          <a:spcPts val="500"/>
                        </a:spcAft>
                        <a:buClrTx/>
                        <a:buSzTx/>
                        <a:buFontTx/>
                        <a:buNone/>
                        <a:tabLst/>
                      </a:pPr>
                      <a:r>
                        <a:rPr kumimoji="0" lang="en-US" sz="3800" b="1" i="0" u="none" strike="noStrike" cap="none" normalizeH="0" baseline="0" smtClean="0">
                          <a:ln>
                            <a:noFill/>
                          </a:ln>
                          <a:solidFill>
                            <a:srgbClr val="EAC968"/>
                          </a:solidFill>
                          <a:effectLst/>
                          <a:latin typeface="Calisto MT" pitchFamily="-65" charset="0"/>
                          <a:ea typeface="ＭＳ Ｐゴシック" pitchFamily="-65" charset="-128"/>
                        </a:rPr>
                        <a:t>Pancasila</a:t>
                      </a:r>
                      <a:endParaRPr kumimoji="0" lang="en-US" sz="3800" b="1" i="0" u="none" strike="noStrike" cap="none" normalizeH="0" baseline="0" smtClean="0">
                        <a:ln>
                          <a:noFill/>
                        </a:ln>
                        <a:solidFill>
                          <a:srgbClr val="EAC968"/>
                        </a:solidFill>
                        <a:effectLst/>
                        <a:latin typeface="Times New Roman" pitchFamily="18" charset="0"/>
                        <a:ea typeface="ＭＳ Ｐゴシック" pitchFamily="-65" charset="-12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ts val="500"/>
                        </a:spcBef>
                        <a:spcAft>
                          <a:spcPts val="500"/>
                        </a:spcAft>
                        <a:buClrTx/>
                        <a:buSzTx/>
                        <a:buFontTx/>
                        <a:buNone/>
                        <a:tabLst/>
                      </a:pPr>
                      <a:r>
                        <a:rPr kumimoji="0" lang="en-US" sz="3800" b="1" i="0" u="none" strike="noStrike" cap="none" normalizeH="0" baseline="0" smtClean="0">
                          <a:ln>
                            <a:noFill/>
                          </a:ln>
                          <a:solidFill>
                            <a:srgbClr val="EAC968"/>
                          </a:solidFill>
                          <a:effectLst/>
                          <a:latin typeface="Calisto MT" pitchFamily="-65" charset="0"/>
                          <a:ea typeface="ＭＳ Ｐゴシック" pitchFamily="-65" charset="-128"/>
                        </a:rPr>
                        <a:t>Fasisme</a:t>
                      </a:r>
                      <a:endParaRPr kumimoji="0" lang="en-US" sz="3800" b="1" i="0" u="none" strike="noStrike" cap="none" normalizeH="0" baseline="0" smtClean="0">
                        <a:ln>
                          <a:noFill/>
                        </a:ln>
                        <a:solidFill>
                          <a:srgbClr val="EAC968"/>
                        </a:solidFill>
                        <a:effectLst/>
                        <a:latin typeface="Times New Roman" pitchFamily="18" charset="0"/>
                        <a:ea typeface="ＭＳ Ｐゴシック" pitchFamily="-65" charset="-12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787650">
                <a:tc>
                  <a:txBody>
                    <a:bodyPr/>
                    <a:lstStyle/>
                    <a:p>
                      <a:pPr marL="342900" marR="0" lvl="0" indent="-342900" algn="l" defTabSz="914400" rtl="0" eaLnBrk="1" fontAlgn="base" latinLnBrk="0" hangingPunct="1">
                        <a:lnSpc>
                          <a:spcPct val="100000"/>
                        </a:lnSpc>
                        <a:spcBef>
                          <a:spcPct val="0"/>
                        </a:spcBef>
                        <a:spcAft>
                          <a:spcPct val="0"/>
                        </a:spcAft>
                        <a:buClrTx/>
                        <a:buSzTx/>
                        <a:buFont typeface="Calisto MT" pitchFamily="-65" charset="0"/>
                        <a:buAutoNum type="arabicPeriod"/>
                        <a:tabLst/>
                      </a:pPr>
                      <a:r>
                        <a:rPr kumimoji="0" lang="en-US" sz="1800" b="0" i="0" u="none" strike="noStrike" cap="none" normalizeH="0" baseline="0" smtClean="0">
                          <a:ln>
                            <a:noFill/>
                          </a:ln>
                          <a:solidFill>
                            <a:srgbClr val="000000"/>
                          </a:solidFill>
                          <a:effectLst/>
                          <a:latin typeface="Calisto MT" pitchFamily="-65" charset="0"/>
                          <a:ea typeface="ＭＳ Ｐゴシック" pitchFamily="-65" charset="-128"/>
                        </a:rPr>
                        <a:t>Kekuasaan tertinggi di tangan rakyat.</a:t>
                      </a:r>
                    </a:p>
                    <a:p>
                      <a:pPr marL="342900" marR="0" lvl="0" indent="-342900" algn="l" defTabSz="914400" rtl="0" eaLnBrk="1" fontAlgn="base" latinLnBrk="0" hangingPunct="1">
                        <a:lnSpc>
                          <a:spcPct val="100000"/>
                        </a:lnSpc>
                        <a:spcBef>
                          <a:spcPct val="0"/>
                        </a:spcBef>
                        <a:spcAft>
                          <a:spcPct val="0"/>
                        </a:spcAft>
                        <a:buClrTx/>
                        <a:buSzTx/>
                        <a:buFont typeface="Calisto MT" pitchFamily="-65" charset="0"/>
                        <a:buAutoNum type="arabicPeriod"/>
                        <a:tabLst/>
                      </a:pPr>
                      <a:r>
                        <a:rPr kumimoji="0" lang="en-US" sz="1800" b="0" i="0" u="none" strike="noStrike" cap="none" normalizeH="0" baseline="0" smtClean="0">
                          <a:ln>
                            <a:noFill/>
                          </a:ln>
                          <a:solidFill>
                            <a:srgbClr val="000000"/>
                          </a:solidFill>
                          <a:effectLst/>
                          <a:latin typeface="Calisto MT" pitchFamily="-65" charset="0"/>
                          <a:ea typeface="ＭＳ Ｐゴシック" pitchFamily="-65" charset="-128"/>
                        </a:rPr>
                        <a:t>Pendekatan peraturan sesuai dengan jenis peraturan dan sasarannya.</a:t>
                      </a:r>
                    </a:p>
                    <a:p>
                      <a:pPr marL="342900" marR="0" lvl="0" indent="-342900" algn="l" defTabSz="914400" rtl="0" eaLnBrk="1" fontAlgn="base" latinLnBrk="0" hangingPunct="1">
                        <a:lnSpc>
                          <a:spcPct val="100000"/>
                        </a:lnSpc>
                        <a:spcBef>
                          <a:spcPct val="0"/>
                        </a:spcBef>
                        <a:spcAft>
                          <a:spcPct val="0"/>
                        </a:spcAft>
                        <a:buClrTx/>
                        <a:buSzTx/>
                        <a:buFont typeface="Calisto MT" pitchFamily="-65" charset="0"/>
                        <a:buAutoNum type="arabicPeriod"/>
                        <a:tabLst/>
                      </a:pPr>
                      <a:r>
                        <a:rPr kumimoji="0" lang="en-US" sz="1800" b="0" i="0" u="none" strike="noStrike" cap="none" normalizeH="0" baseline="0" smtClean="0">
                          <a:ln>
                            <a:noFill/>
                          </a:ln>
                          <a:solidFill>
                            <a:srgbClr val="000000"/>
                          </a:solidFill>
                          <a:effectLst/>
                          <a:latin typeface="Calisto MT" pitchFamily="-65" charset="0"/>
                          <a:ea typeface="ＭＳ Ｐゴシック" pitchFamily="-65" charset="-128"/>
                        </a:rPr>
                        <a:t>Pemerintah mengatur rakyat pada hal-hal umum saja, sisanya diatur oleh nilai dan norma</a:t>
                      </a:r>
                    </a:p>
                    <a:p>
                      <a:pPr marL="342900" marR="0" lvl="0" indent="-342900" algn="l" defTabSz="914400" rtl="0" eaLnBrk="1" fontAlgn="base" latinLnBrk="0" hangingPunct="1">
                        <a:lnSpc>
                          <a:spcPct val="100000"/>
                        </a:lnSpc>
                        <a:spcBef>
                          <a:spcPct val="0"/>
                        </a:spcBef>
                        <a:spcAft>
                          <a:spcPct val="0"/>
                        </a:spcAft>
                        <a:buClrTx/>
                        <a:buSzTx/>
                        <a:buFont typeface="Calisto MT" pitchFamily="-65" charset="0"/>
                        <a:buAutoNum type="arabicPeriod"/>
                        <a:tabLst/>
                      </a:pPr>
                      <a:r>
                        <a:rPr kumimoji="0" lang="en-US" sz="1800" b="0" i="0" u="none" strike="noStrike" cap="none" normalizeH="0" baseline="0" smtClean="0">
                          <a:ln>
                            <a:noFill/>
                          </a:ln>
                          <a:solidFill>
                            <a:srgbClr val="000000"/>
                          </a:solidFill>
                          <a:effectLst/>
                          <a:latin typeface="Calisto MT" pitchFamily="-65" charset="0"/>
                          <a:ea typeface="ＭＳ Ｐゴシック" pitchFamily="-65" charset="-128"/>
                        </a:rPr>
                        <a:t>Pemerintahan yang demokratis</a:t>
                      </a:r>
                      <a:endParaRPr kumimoji="0" lang="en-US" sz="1800" b="0" i="0" u="none" strike="noStrike" cap="none" normalizeH="0" baseline="0" smtClean="0">
                        <a:ln>
                          <a:noFill/>
                        </a:ln>
                        <a:solidFill>
                          <a:srgbClr val="000000"/>
                        </a:solidFill>
                        <a:effectLst/>
                        <a:latin typeface="Times New Roman" pitchFamily="18" charset="0"/>
                        <a:ea typeface="ＭＳ Ｐゴシック" pitchFamily="-65" charset="-12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6D0CC"/>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Calisto MT" pitchFamily="-65" charset="0"/>
                        <a:buAutoNum type="arabicPeriod"/>
                        <a:tabLst/>
                      </a:pPr>
                      <a:r>
                        <a:rPr kumimoji="0" lang="en-US" sz="1800" b="0" i="0" u="none" strike="noStrike" cap="none" normalizeH="0" baseline="0" smtClean="0">
                          <a:ln>
                            <a:noFill/>
                          </a:ln>
                          <a:solidFill>
                            <a:srgbClr val="000000"/>
                          </a:solidFill>
                          <a:effectLst/>
                          <a:latin typeface="Calisto MT" pitchFamily="-65" charset="0"/>
                          <a:ea typeface="ＭＳ Ｐゴシック" pitchFamily="-65" charset="-128"/>
                        </a:rPr>
                        <a:t>Kekuasaan tertinggi di tangan pemerintahan (negara) yang berkuasa saat itu.</a:t>
                      </a:r>
                    </a:p>
                    <a:p>
                      <a:pPr marL="342900" marR="0" lvl="0" indent="-342900" algn="l" defTabSz="914400" rtl="0" eaLnBrk="1" fontAlgn="base" latinLnBrk="0" hangingPunct="1">
                        <a:lnSpc>
                          <a:spcPct val="100000"/>
                        </a:lnSpc>
                        <a:spcBef>
                          <a:spcPct val="0"/>
                        </a:spcBef>
                        <a:spcAft>
                          <a:spcPct val="0"/>
                        </a:spcAft>
                        <a:buClrTx/>
                        <a:buSzTx/>
                        <a:buFont typeface="Calisto MT" pitchFamily="-65" charset="0"/>
                        <a:buAutoNum type="arabicPeriod"/>
                        <a:tabLst/>
                      </a:pPr>
                      <a:r>
                        <a:rPr kumimoji="0" lang="en-US" sz="1800" b="0" i="0" u="none" strike="noStrike" cap="none" normalizeH="0" baseline="0" smtClean="0">
                          <a:ln>
                            <a:noFill/>
                          </a:ln>
                          <a:solidFill>
                            <a:srgbClr val="000000"/>
                          </a:solidFill>
                          <a:effectLst/>
                          <a:latin typeface="Calisto MT" pitchFamily="-65" charset="0"/>
                          <a:ea typeface="ＭＳ Ｐゴシック" pitchFamily="-65" charset="-128"/>
                        </a:rPr>
                        <a:t>Peraturan diberikan secara intimidatif agar dipatuhi.</a:t>
                      </a:r>
                    </a:p>
                    <a:p>
                      <a:pPr marL="342900" marR="0" lvl="0" indent="-342900" algn="l" defTabSz="914400" rtl="0" eaLnBrk="1" fontAlgn="base" latinLnBrk="0" hangingPunct="1">
                        <a:lnSpc>
                          <a:spcPct val="100000"/>
                        </a:lnSpc>
                        <a:spcBef>
                          <a:spcPct val="0"/>
                        </a:spcBef>
                        <a:spcAft>
                          <a:spcPct val="0"/>
                        </a:spcAft>
                        <a:buClrTx/>
                        <a:buSzTx/>
                        <a:buFont typeface="Calisto MT" pitchFamily="-65" charset="0"/>
                        <a:buAutoNum type="arabicPeriod"/>
                        <a:tabLst/>
                      </a:pPr>
                      <a:r>
                        <a:rPr kumimoji="0" lang="en-US" sz="1800" b="0" i="0" u="none" strike="noStrike" cap="none" normalizeH="0" baseline="0" smtClean="0">
                          <a:ln>
                            <a:noFill/>
                          </a:ln>
                          <a:solidFill>
                            <a:srgbClr val="000000"/>
                          </a:solidFill>
                          <a:effectLst/>
                          <a:latin typeface="Calisto MT" pitchFamily="-65" charset="0"/>
                          <a:ea typeface="ＭＳ Ｐゴシック" pitchFamily="-65" charset="-128"/>
                        </a:rPr>
                        <a:t>Pemerintah mengatur segala yang boleh dan tidak boleh dilakukan oleh rakyat.</a:t>
                      </a:r>
                    </a:p>
                    <a:p>
                      <a:pPr marL="342900" marR="0" lvl="0" indent="-342900" algn="l" defTabSz="914400" rtl="0" eaLnBrk="1" fontAlgn="base" latinLnBrk="0" hangingPunct="1">
                        <a:lnSpc>
                          <a:spcPct val="100000"/>
                        </a:lnSpc>
                        <a:spcBef>
                          <a:spcPct val="0"/>
                        </a:spcBef>
                        <a:spcAft>
                          <a:spcPct val="0"/>
                        </a:spcAft>
                        <a:buClrTx/>
                        <a:buSzTx/>
                        <a:buFont typeface="Calisto MT" pitchFamily="-65" charset="0"/>
                        <a:buAutoNum type="arabicPeriod"/>
                        <a:tabLst/>
                      </a:pPr>
                      <a:r>
                        <a:rPr kumimoji="0" lang="en-US" sz="1800" b="0" i="0" u="none" strike="noStrike" cap="none" normalizeH="0" baseline="0" smtClean="0">
                          <a:ln>
                            <a:noFill/>
                          </a:ln>
                          <a:solidFill>
                            <a:srgbClr val="000000"/>
                          </a:solidFill>
                          <a:effectLst/>
                          <a:latin typeface="Calisto MT" pitchFamily="-65" charset="0"/>
                          <a:ea typeface="ＭＳ Ｐゴシック" pitchFamily="-65" charset="-128"/>
                        </a:rPr>
                        <a:t>Pemerintahan yang otoriter.</a:t>
                      </a:r>
                      <a:endParaRPr kumimoji="0" lang="en-US" sz="1800" b="0" i="0" u="none" strike="noStrike" cap="none" normalizeH="0" baseline="0" smtClean="0">
                        <a:ln>
                          <a:noFill/>
                        </a:ln>
                        <a:solidFill>
                          <a:srgbClr val="000000"/>
                        </a:solidFill>
                        <a:effectLst/>
                        <a:latin typeface="Times New Roman" pitchFamily="18" charset="0"/>
                        <a:ea typeface="ＭＳ Ｐゴシック" pitchFamily="-65" charset="-12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6D0CC"/>
                    </a:solidFill>
                  </a:tcPr>
                </a:tc>
              </a:tr>
            </a:tbl>
          </a:graphicData>
        </a:graphic>
      </p:graphicFrame>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05"/>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 calcmode="lin" valueType="num">
                                      <p:cBhvr>
                                        <p:cTn id="9" dur="500" fill="hold"/>
                                        <p:tgtEl>
                                          <p:spTgt spid="2"/>
                                        </p:tgtEl>
                                        <p:attrNameLst>
                                          <p:attrName>ppt_x</p:attrName>
                                        </p:attrNameLst>
                                      </p:cBhvr>
                                      <p:tavLst>
                                        <p:tav tm="0">
                                          <p:val>
                                            <p:strVal val="#ppt_x-.2"/>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animEffect transition="in" filter="fade">
                                      <p:cBhvr>
                                        <p:cTn id="16" dur="20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2226" name="AutoShape 2"/>
          <p:cNvGraphicFramePr>
            <a:graphicFrameLocks noChangeAspect="1"/>
          </p:cNvGraphicFramePr>
          <p:nvPr/>
        </p:nvGraphicFramePr>
        <p:xfrm>
          <a:off x="612775" y="1524000"/>
          <a:ext cx="7997825" cy="4603750"/>
        </p:xfrm>
        <a:graphic>
          <a:graphicData uri="http://schemas.openxmlformats.org/presentationml/2006/ole">
            <p:oleObj spid="_x0000_s52226" name="Document" r:id="rId4" imgW="0" imgH="0" progId="Word.Document.12">
              <p:link updateAutomatic="1"/>
            </p:oleObj>
          </a:graphicData>
        </a:graphic>
      </p:graphicFrame>
      <p:sp>
        <p:nvSpPr>
          <p:cNvPr id="4" name="Title 3"/>
          <p:cNvSpPr>
            <a:spLocks noGrp="1"/>
          </p:cNvSpPr>
          <p:nvPr>
            <p:ph type="title"/>
          </p:nvPr>
        </p:nvSpPr>
        <p:spPr>
          <a:xfrm>
            <a:off x="609600" y="533400"/>
            <a:ext cx="8001000" cy="1143000"/>
          </a:xfrm>
        </p:spPr>
        <p:txBody>
          <a:bodyPr/>
          <a:lstStyle/>
          <a:p>
            <a:r>
              <a:rPr lang="en-US" sz="3800" b="1" smtClean="0"/>
              <a:t>Ideologi Pancasila vs. Sosialisme</a:t>
            </a:r>
          </a:p>
        </p:txBody>
      </p:sp>
      <p:sp>
        <p:nvSpPr>
          <p:cNvPr id="9" name="Content Placeholder 4"/>
          <p:cNvSpPr>
            <a:spLocks noGrp="1"/>
          </p:cNvSpPr>
          <p:nvPr>
            <p:ph idx="1"/>
          </p:nvPr>
        </p:nvSpPr>
        <p:spPr/>
        <p:txBody>
          <a:bodyPr/>
          <a:lstStyle/>
          <a:p>
            <a:r>
              <a:rPr lang="en-US" smtClean="0"/>
              <a:t>Perbedaan</a:t>
            </a:r>
          </a:p>
        </p:txBody>
      </p:sp>
      <p:graphicFrame>
        <p:nvGraphicFramePr>
          <p:cNvPr id="10" name="Table 9"/>
          <p:cNvGraphicFramePr>
            <a:graphicFrameLocks noGrp="1"/>
          </p:cNvGraphicFramePr>
          <p:nvPr/>
        </p:nvGraphicFramePr>
        <p:xfrm>
          <a:off x="1143000" y="2438400"/>
          <a:ext cx="7315200" cy="3657600"/>
        </p:xfrm>
        <a:graphic>
          <a:graphicData uri="http://schemas.openxmlformats.org/drawingml/2006/table">
            <a:tbl>
              <a:tblPr/>
              <a:tblGrid>
                <a:gridCol w="3657600"/>
                <a:gridCol w="3657600"/>
              </a:tblGrid>
              <a:tr h="869950">
                <a:tc>
                  <a:txBody>
                    <a:bodyPr/>
                    <a:lstStyle/>
                    <a:p>
                      <a:pPr marL="0" marR="0" lvl="0" indent="0" algn="ctr" defTabSz="914400" rtl="0" eaLnBrk="1" fontAlgn="base" latinLnBrk="0" hangingPunct="1">
                        <a:lnSpc>
                          <a:spcPct val="100000"/>
                        </a:lnSpc>
                        <a:spcBef>
                          <a:spcPts val="500"/>
                        </a:spcBef>
                        <a:spcAft>
                          <a:spcPts val="500"/>
                        </a:spcAft>
                        <a:buClrTx/>
                        <a:buSzTx/>
                        <a:buFontTx/>
                        <a:buNone/>
                        <a:tabLst/>
                      </a:pPr>
                      <a:r>
                        <a:rPr kumimoji="0" lang="en-US" sz="3800" b="1" i="0" u="none" strike="noStrike" cap="none" normalizeH="0" baseline="0" smtClean="0">
                          <a:ln>
                            <a:noFill/>
                          </a:ln>
                          <a:solidFill>
                            <a:srgbClr val="EAC968"/>
                          </a:solidFill>
                          <a:effectLst/>
                          <a:latin typeface="Times New Roman" pitchFamily="18" charset="0"/>
                          <a:ea typeface="ＭＳ Ｐゴシック" pitchFamily="-65" charset="-128"/>
                        </a:rPr>
                        <a:t>Pancasila</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ts val="500"/>
                        </a:spcBef>
                        <a:spcAft>
                          <a:spcPts val="500"/>
                        </a:spcAft>
                        <a:buClrTx/>
                        <a:buSzTx/>
                        <a:buFontTx/>
                        <a:buNone/>
                        <a:tabLst/>
                      </a:pPr>
                      <a:r>
                        <a:rPr kumimoji="0" lang="en-US" sz="3800" b="1" i="0" u="none" strike="noStrike" cap="none" normalizeH="0" baseline="0" smtClean="0">
                          <a:ln>
                            <a:noFill/>
                          </a:ln>
                          <a:solidFill>
                            <a:srgbClr val="EAC968"/>
                          </a:solidFill>
                          <a:effectLst/>
                          <a:latin typeface="Times New Roman" pitchFamily="18" charset="0"/>
                          <a:ea typeface="ＭＳ Ｐゴシック" pitchFamily="-65" charset="-128"/>
                        </a:rPr>
                        <a:t>Sosialisme</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787650">
                <a:tc>
                  <a:txBody>
                    <a:bodyPr/>
                    <a:lstStyle/>
                    <a:p>
                      <a:pPr marL="342900" marR="0" lvl="0" indent="-342900" algn="l" defTabSz="914400" rtl="0" eaLnBrk="1" fontAlgn="base" latinLnBrk="0" hangingPunct="1">
                        <a:lnSpc>
                          <a:spcPct val="100000"/>
                        </a:lnSpc>
                        <a:spcBef>
                          <a:spcPct val="0"/>
                        </a:spcBef>
                        <a:spcAft>
                          <a:spcPct val="0"/>
                        </a:spcAft>
                        <a:buClrTx/>
                        <a:buSzTx/>
                        <a:buFont typeface="Calisto MT" pitchFamily="-65" charset="0"/>
                        <a:buAutoNum type="arabicPeriod"/>
                        <a:tabLst/>
                      </a:pPr>
                      <a:r>
                        <a:rPr kumimoji="0" lang="en-US" sz="2200" b="0" i="0" u="none" strike="noStrike" cap="none" normalizeH="0" baseline="0" smtClean="0">
                          <a:ln>
                            <a:noFill/>
                          </a:ln>
                          <a:solidFill>
                            <a:srgbClr val="000000"/>
                          </a:solidFill>
                          <a:effectLst/>
                          <a:latin typeface="Times New Roman" pitchFamily="18" charset="0"/>
                          <a:ea typeface="ＭＳ Ｐゴシック" pitchFamily="-65" charset="-128"/>
                        </a:rPr>
                        <a:t>Hak milik pribadi dan negara dipisahkan dengan jelas dan diperbolehkan sesuai peraturan.</a:t>
                      </a:r>
                    </a:p>
                    <a:p>
                      <a:pPr marL="342900" marR="0" lvl="0" indent="-342900" algn="l" defTabSz="914400" rtl="0" eaLnBrk="1" fontAlgn="base" latinLnBrk="0" hangingPunct="1">
                        <a:lnSpc>
                          <a:spcPct val="100000"/>
                        </a:lnSpc>
                        <a:spcBef>
                          <a:spcPct val="0"/>
                        </a:spcBef>
                        <a:spcAft>
                          <a:spcPct val="0"/>
                        </a:spcAft>
                        <a:buClrTx/>
                        <a:buSzTx/>
                        <a:buFont typeface="Calisto MT" pitchFamily="-65" charset="0"/>
                        <a:buAutoNum type="arabicPeriod"/>
                        <a:tabLst/>
                      </a:pPr>
                      <a:r>
                        <a:rPr kumimoji="0" lang="en-US" sz="2200" b="0" i="0" u="none" strike="noStrike" cap="none" normalizeH="0" baseline="0" smtClean="0">
                          <a:ln>
                            <a:noFill/>
                          </a:ln>
                          <a:solidFill>
                            <a:srgbClr val="000000"/>
                          </a:solidFill>
                          <a:effectLst/>
                          <a:latin typeface="Times New Roman" pitchFamily="18" charset="0"/>
                          <a:ea typeface="ＭＳ Ｐゴシック" pitchFamily="-65" charset="-128"/>
                        </a:rPr>
                        <a:t>Menimbulkan adanya kelas dalam masyarakat dengan penanganan masing-masing.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6D0CC"/>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Calisto MT" pitchFamily="-65" charset="0"/>
                        <a:buAutoNum type="arabicPeriod"/>
                        <a:tabLst/>
                      </a:pPr>
                      <a:r>
                        <a:rPr kumimoji="0" lang="en-US" sz="2200" b="0" i="0" u="none" strike="noStrike" cap="none" normalizeH="0" baseline="0" smtClean="0">
                          <a:ln>
                            <a:noFill/>
                          </a:ln>
                          <a:solidFill>
                            <a:srgbClr val="000000"/>
                          </a:solidFill>
                          <a:effectLst/>
                          <a:latin typeface="Times New Roman" pitchFamily="18" charset="0"/>
                          <a:ea typeface="ＭＳ Ｐゴシック" pitchFamily="-65" charset="-128"/>
                        </a:rPr>
                        <a:t>Penghapusan sebagian besar hak milik pribadi dan negara menjadi hak milik bersama.</a:t>
                      </a:r>
                    </a:p>
                    <a:p>
                      <a:pPr marL="342900" marR="0" lvl="0" indent="-342900" algn="l" defTabSz="914400" rtl="0" eaLnBrk="1" fontAlgn="base" latinLnBrk="0" hangingPunct="1">
                        <a:lnSpc>
                          <a:spcPct val="100000"/>
                        </a:lnSpc>
                        <a:spcBef>
                          <a:spcPct val="0"/>
                        </a:spcBef>
                        <a:spcAft>
                          <a:spcPct val="0"/>
                        </a:spcAft>
                        <a:buClrTx/>
                        <a:buSzTx/>
                        <a:buFont typeface="Calisto MT" pitchFamily="-65" charset="0"/>
                        <a:buAutoNum type="arabicPeriod"/>
                        <a:tabLst/>
                      </a:pPr>
                      <a:r>
                        <a:rPr kumimoji="0" lang="en-US" sz="2200" b="0" i="0" u="none" strike="noStrike" cap="none" normalizeH="0" baseline="0" smtClean="0">
                          <a:ln>
                            <a:noFill/>
                          </a:ln>
                          <a:solidFill>
                            <a:srgbClr val="000000"/>
                          </a:solidFill>
                          <a:effectLst/>
                          <a:latin typeface="Times New Roman" pitchFamily="18" charset="0"/>
                          <a:ea typeface="ＭＳ Ｐゴシック" pitchFamily="-65" charset="-128"/>
                        </a:rPr>
                        <a:t>Terciptanya negara tanpa kelas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6D0CC"/>
                    </a:solidFill>
                  </a:tcPr>
                </a:tc>
              </a:tr>
            </a:tbl>
          </a:graphicData>
        </a:graphic>
      </p:graphicFrame>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strVal val="#ppt_w*0.05"/>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anim calcmode="lin" valueType="num">
                                      <p:cBhvr>
                                        <p:cTn id="9" dur="500" fill="hold"/>
                                        <p:tgtEl>
                                          <p:spTgt spid="4"/>
                                        </p:tgtEl>
                                        <p:attrNameLst>
                                          <p:attrName>ppt_x</p:attrName>
                                        </p:attrNameLst>
                                      </p:cBhvr>
                                      <p:tavLst>
                                        <p:tav tm="0">
                                          <p:val>
                                            <p:strVal val="#ppt_x-.2"/>
                                          </p:val>
                                        </p:tav>
                                        <p:tav tm="100000">
                                          <p:val>
                                            <p:strVal val="#ppt_x"/>
                                          </p:val>
                                        </p:tav>
                                      </p:tavLst>
                                    </p:anim>
                                    <p:anim calcmode="lin" valueType="num">
                                      <p:cBhvr>
                                        <p:cTn id="10" dur="500" fill="hold"/>
                                        <p:tgtEl>
                                          <p:spTgt spid="4"/>
                                        </p:tgtEl>
                                        <p:attrNameLst>
                                          <p:attrName>ppt_y</p:attrName>
                                        </p:attrNameLst>
                                      </p:cBhvr>
                                      <p:tavLst>
                                        <p:tav tm="0">
                                          <p:val>
                                            <p:strVal val="#ppt_y"/>
                                          </p:val>
                                        </p:tav>
                                        <p:tav tm="100000">
                                          <p:val>
                                            <p:strVal val="#ppt_y"/>
                                          </p:val>
                                        </p:tav>
                                      </p:tavLst>
                                    </p:anim>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fade">
                                      <p:cBhvr>
                                        <p:cTn id="16" dur="2000"/>
                                        <p:tgtEl>
                                          <p:spTgt spid="9">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029200"/>
          </a:xfrm>
        </p:spPr>
        <p:txBody>
          <a:bodyPr>
            <a:normAutofit/>
          </a:bodyPr>
          <a:lstStyle/>
          <a:p>
            <a:pPr>
              <a:spcAft>
                <a:spcPct val="0"/>
              </a:spcAft>
              <a:buFont typeface="Arial" charset="0"/>
              <a:buChar char="•"/>
            </a:pPr>
            <a:r>
              <a:rPr lang="en-US" smtClean="0"/>
              <a:t>Menurut </a:t>
            </a:r>
            <a:r>
              <a:rPr lang="en-US" b="1" smtClean="0"/>
              <a:t>Patrick Corbett</a:t>
            </a:r>
          </a:p>
          <a:p>
            <a:pPr algn="just">
              <a:spcAft>
                <a:spcPct val="0"/>
              </a:spcAft>
              <a:buFont typeface="Arial" charset="0"/>
              <a:buNone/>
            </a:pPr>
            <a:r>
              <a:rPr lang="en-US" smtClean="0"/>
              <a:t>Ideologi </a:t>
            </a:r>
            <a:r>
              <a:rPr lang="en-US" smtClean="0">
                <a:sym typeface="Wingdings" pitchFamily="2" charset="2"/>
              </a:rPr>
              <a:t> </a:t>
            </a:r>
            <a:r>
              <a:rPr lang="en-US" smtClean="0"/>
              <a:t>struktur kejiwaan yang tersusun oleh:</a:t>
            </a:r>
          </a:p>
          <a:p>
            <a:pPr algn="just">
              <a:spcAft>
                <a:spcPct val="0"/>
              </a:spcAft>
              <a:buFont typeface="Calisto MT" pitchFamily="-65" charset="0"/>
              <a:buAutoNum type="arabicPeriod"/>
            </a:pPr>
            <a:r>
              <a:rPr lang="en-US" smtClean="0"/>
              <a:t>seperangkat keyakinan mengenai :</a:t>
            </a:r>
          </a:p>
          <a:p>
            <a:pPr lvl="1" indent="-514350" algn="just">
              <a:spcAft>
                <a:spcPct val="0"/>
              </a:spcAft>
              <a:buFont typeface="Calisto MT" pitchFamily="-65" charset="0"/>
              <a:buAutoNum type="alphaLcPeriod"/>
            </a:pPr>
            <a:r>
              <a:rPr lang="en-US" smtClean="0"/>
              <a:t>penyelenggaraan hidup bermasyarakat beserta pengorganisasiannya, </a:t>
            </a:r>
          </a:p>
          <a:p>
            <a:pPr lvl="1" indent="-514350" algn="just">
              <a:spcAft>
                <a:spcPct val="0"/>
              </a:spcAft>
              <a:buFont typeface="Calisto MT" pitchFamily="-65" charset="0"/>
              <a:buAutoNum type="alphaLcPeriod"/>
            </a:pPr>
            <a:r>
              <a:rPr lang="en-US" smtClean="0"/>
              <a:t>hakikat manusia dan alam semesta yang ia hidup di dalamnya, </a:t>
            </a:r>
          </a:p>
          <a:p>
            <a:pPr algn="just">
              <a:spcAft>
                <a:spcPct val="0"/>
              </a:spcAft>
              <a:buFont typeface="Calisto MT" pitchFamily="-65" charset="0"/>
              <a:buAutoNum type="arabicPeriod"/>
            </a:pPr>
            <a:r>
              <a:rPr lang="en-US" smtClean="0"/>
              <a:t>suatu pernyataan pendirian bahwa kedua perangkat keyakinan tersebut independen, dan </a:t>
            </a:r>
          </a:p>
          <a:p>
            <a:pPr algn="just">
              <a:spcAft>
                <a:spcPct val="0"/>
              </a:spcAft>
              <a:buFont typeface="Calisto MT" pitchFamily="-65" charset="0"/>
              <a:buAutoNum type="arabicPeriod"/>
            </a:pPr>
            <a:r>
              <a:rPr lang="en-US" smtClean="0"/>
              <a:t>suatu dambaan agar keyakinan-keyakinan tersebut dihayati dan pernyataan pendirian itu diakui sebagai kebenaran oleh segenap orang yang menjadi anggota penuh dari kelompok sosial yang bersangkutan.</a:t>
            </a:r>
          </a:p>
        </p:txBody>
      </p:sp>
      <p:sp>
        <p:nvSpPr>
          <p:cNvPr id="22531" name="Title 1"/>
          <p:cNvSpPr>
            <a:spLocks noGrp="1"/>
          </p:cNvSpPr>
          <p:nvPr>
            <p:ph type="title"/>
          </p:nvPr>
        </p:nvSpPr>
        <p:spPr>
          <a:xfrm>
            <a:off x="1409700" y="457200"/>
            <a:ext cx="6515100" cy="930275"/>
          </a:xfrm>
        </p:spPr>
        <p:txBody>
          <a:bodyPr/>
          <a:lstStyle/>
          <a:p>
            <a:r>
              <a:rPr lang="en-US" smtClean="0"/>
              <a:t>Pengertian Ideologi</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par>
                                <p:cTn id="24" presetID="55"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7"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8" dur="1000"/>
                                        <p:tgtEl>
                                          <p:spTgt spid="3">
                                            <p:txEl>
                                              <p:pRg st="3" end="3"/>
                                            </p:txEl>
                                          </p:spTgt>
                                        </p:tgtEl>
                                      </p:cBhvr>
                                    </p:animEffect>
                                  </p:childTnLst>
                                </p:cTn>
                              </p:par>
                              <p:par>
                                <p:cTn id="29" presetID="55"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2"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3" dur="10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5"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p:cTn id="38"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39"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0" dur="10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55" presetClass="entr" presetSubtype="0"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p:cTn id="45"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46"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4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609600" y="533400"/>
            <a:ext cx="8001000" cy="1143000"/>
          </a:xfrm>
        </p:spPr>
        <p:txBody>
          <a:bodyPr/>
          <a:lstStyle/>
          <a:p>
            <a:r>
              <a:rPr lang="en-US" sz="3800" b="1" smtClean="0"/>
              <a:t>Ideologi Pancasila vs. Sosialisme</a:t>
            </a:r>
            <a:endParaRPr lang="en-US" sz="3800" smtClean="0"/>
          </a:p>
        </p:txBody>
      </p:sp>
      <p:sp>
        <p:nvSpPr>
          <p:cNvPr id="3" name="Content Placeholder 2"/>
          <p:cNvSpPr>
            <a:spLocks noGrp="1"/>
          </p:cNvSpPr>
          <p:nvPr>
            <p:ph idx="1"/>
          </p:nvPr>
        </p:nvSpPr>
        <p:spPr/>
        <p:txBody>
          <a:bodyPr/>
          <a:lstStyle/>
          <a:p>
            <a:r>
              <a:rPr lang="en-US" smtClean="0"/>
              <a:t>Persamaan</a:t>
            </a:r>
          </a:p>
          <a:p>
            <a:pPr>
              <a:buFont typeface="Wingdings 2" pitchFamily="-65" charset="2"/>
              <a:buNone/>
            </a:pPr>
            <a:r>
              <a:rPr lang="en-US" smtClean="0"/>
              <a:t>	Beberapa negara penganut paham sosialisme masih menganut sistem demokrasi dalam pemerintahan mereka. </a:t>
            </a:r>
          </a:p>
          <a:p>
            <a:pPr>
              <a:buFont typeface="Wingdings 2" pitchFamily="-65" charset="2"/>
              <a:buNone/>
            </a:pPr>
            <a:r>
              <a:rPr lang="en-US" smtClean="0"/>
              <a:t>Note:</a:t>
            </a:r>
          </a:p>
          <a:p>
            <a:pPr>
              <a:buFont typeface="Wingdings 2" pitchFamily="-65" charset="2"/>
              <a:buNone/>
            </a:pPr>
            <a:r>
              <a:rPr lang="en-US" smtClean="0"/>
              <a:t>	Dapat dikatakan sosialisme adalah versi lunak dari komunisme.</a:t>
            </a:r>
          </a:p>
          <a:p>
            <a:endParaRPr lang="en-US" smtClean="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4274" name="AutoShape 2"/>
          <p:cNvGraphicFramePr>
            <a:graphicFrameLocks noChangeAspect="1"/>
          </p:cNvGraphicFramePr>
          <p:nvPr/>
        </p:nvGraphicFramePr>
        <p:xfrm>
          <a:off x="533400" y="1447800"/>
          <a:ext cx="8255000" cy="3429000"/>
        </p:xfrm>
        <a:graphic>
          <a:graphicData uri="http://schemas.openxmlformats.org/presentationml/2006/ole">
            <p:oleObj spid="_x0000_s54274" name="Document" r:id="rId4" imgW="0" imgH="0" progId="Word.Document.12">
              <p:link updateAutomatic="1"/>
            </p:oleObj>
          </a:graphicData>
        </a:graphic>
      </p:graphicFrame>
      <p:sp>
        <p:nvSpPr>
          <p:cNvPr id="4" name="Title 3"/>
          <p:cNvSpPr>
            <a:spLocks noGrp="1"/>
          </p:cNvSpPr>
          <p:nvPr>
            <p:ph type="title"/>
          </p:nvPr>
        </p:nvSpPr>
        <p:spPr>
          <a:xfrm>
            <a:off x="609600" y="533400"/>
            <a:ext cx="8001000" cy="1143000"/>
          </a:xfrm>
        </p:spPr>
        <p:txBody>
          <a:bodyPr/>
          <a:lstStyle/>
          <a:p>
            <a:r>
              <a:rPr lang="en-US" sz="3800" b="1" smtClean="0"/>
              <a:t>Ideologi Pancasila vs. Komunisme</a:t>
            </a:r>
          </a:p>
        </p:txBody>
      </p:sp>
      <p:sp>
        <p:nvSpPr>
          <p:cNvPr id="8" name="Content Placeholder 4"/>
          <p:cNvSpPr>
            <a:spLocks noGrp="1"/>
          </p:cNvSpPr>
          <p:nvPr>
            <p:ph idx="1"/>
          </p:nvPr>
        </p:nvSpPr>
        <p:spPr/>
        <p:txBody>
          <a:bodyPr/>
          <a:lstStyle/>
          <a:p>
            <a:r>
              <a:rPr lang="en-US" smtClean="0"/>
              <a:t>Perbedaan</a:t>
            </a:r>
          </a:p>
        </p:txBody>
      </p:sp>
      <p:graphicFrame>
        <p:nvGraphicFramePr>
          <p:cNvPr id="9" name="Table 8"/>
          <p:cNvGraphicFramePr>
            <a:graphicFrameLocks noGrp="1"/>
          </p:cNvGraphicFramePr>
          <p:nvPr/>
        </p:nvGraphicFramePr>
        <p:xfrm>
          <a:off x="1143000" y="2438400"/>
          <a:ext cx="7315200" cy="3657600"/>
        </p:xfrm>
        <a:graphic>
          <a:graphicData uri="http://schemas.openxmlformats.org/drawingml/2006/table">
            <a:tbl>
              <a:tblPr/>
              <a:tblGrid>
                <a:gridCol w="3657600"/>
                <a:gridCol w="3657600"/>
              </a:tblGrid>
              <a:tr h="869950">
                <a:tc>
                  <a:txBody>
                    <a:bodyPr/>
                    <a:lstStyle/>
                    <a:p>
                      <a:pPr marL="0" marR="0" lvl="0" indent="0" algn="ctr" defTabSz="914400" rtl="0" eaLnBrk="1" fontAlgn="base" latinLnBrk="0" hangingPunct="1">
                        <a:lnSpc>
                          <a:spcPct val="100000"/>
                        </a:lnSpc>
                        <a:spcBef>
                          <a:spcPts val="500"/>
                        </a:spcBef>
                        <a:spcAft>
                          <a:spcPts val="500"/>
                        </a:spcAft>
                        <a:buClrTx/>
                        <a:buSzTx/>
                        <a:buFontTx/>
                        <a:buNone/>
                        <a:tabLst/>
                      </a:pPr>
                      <a:r>
                        <a:rPr kumimoji="0" lang="en-US" sz="3800" b="1" i="0" u="none" strike="noStrike" cap="none" normalizeH="0" baseline="0" smtClean="0">
                          <a:ln>
                            <a:noFill/>
                          </a:ln>
                          <a:solidFill>
                            <a:srgbClr val="EAC968"/>
                          </a:solidFill>
                          <a:effectLst/>
                          <a:latin typeface="Times New Roman" pitchFamily="18" charset="0"/>
                          <a:ea typeface="ＭＳ Ｐゴシック" pitchFamily="-65" charset="-128"/>
                        </a:rPr>
                        <a:t>Pancasila</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ts val="500"/>
                        </a:spcBef>
                        <a:spcAft>
                          <a:spcPts val="500"/>
                        </a:spcAft>
                        <a:buClrTx/>
                        <a:buSzTx/>
                        <a:buFontTx/>
                        <a:buNone/>
                        <a:tabLst/>
                      </a:pPr>
                      <a:r>
                        <a:rPr kumimoji="0" lang="en-US" sz="3800" b="1" i="0" u="none" strike="noStrike" cap="none" normalizeH="0" baseline="0" smtClean="0">
                          <a:ln>
                            <a:noFill/>
                          </a:ln>
                          <a:solidFill>
                            <a:srgbClr val="EAC968"/>
                          </a:solidFill>
                          <a:effectLst/>
                          <a:latin typeface="Times New Roman" pitchFamily="18" charset="0"/>
                          <a:ea typeface="ＭＳ Ｐゴシック" pitchFamily="-65" charset="-128"/>
                        </a:rPr>
                        <a:t>Komunisme</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787650">
                <a:tc>
                  <a:txBody>
                    <a:bodyPr/>
                    <a:lstStyle/>
                    <a:p>
                      <a:pPr marL="342900" marR="0" lvl="0" indent="-342900" algn="l" defTabSz="914400" rtl="0" eaLnBrk="1" fontAlgn="base" latinLnBrk="0" hangingPunct="1">
                        <a:lnSpc>
                          <a:spcPct val="100000"/>
                        </a:lnSpc>
                        <a:spcBef>
                          <a:spcPct val="0"/>
                        </a:spcBef>
                        <a:spcAft>
                          <a:spcPct val="0"/>
                        </a:spcAft>
                        <a:buClrTx/>
                        <a:buSzTx/>
                        <a:buFont typeface="Calisto MT" pitchFamily="-65" charset="0"/>
                        <a:buAutoNum type="arabicPeriod"/>
                        <a:tabLst/>
                      </a:pPr>
                      <a:r>
                        <a:rPr kumimoji="0" lang="en-US" sz="2100" b="0" i="0" u="none" strike="noStrike" cap="none" normalizeH="0" baseline="0" smtClean="0">
                          <a:ln>
                            <a:noFill/>
                          </a:ln>
                          <a:solidFill>
                            <a:srgbClr val="000000"/>
                          </a:solidFill>
                          <a:effectLst/>
                          <a:latin typeface="Times New Roman" pitchFamily="18" charset="0"/>
                          <a:ea typeface="ＭＳ Ｐゴシック" pitchFamily="-65" charset="-128"/>
                        </a:rPr>
                        <a:t>Hak milik pribadi dan negara dipisahkan dengan jelas dan diperbolehkan sesuai peraturan.</a:t>
                      </a:r>
                    </a:p>
                    <a:p>
                      <a:pPr marL="342900" marR="0" lvl="0" indent="-342900" algn="l" defTabSz="914400" rtl="0" eaLnBrk="1" fontAlgn="base" latinLnBrk="0" hangingPunct="1">
                        <a:lnSpc>
                          <a:spcPct val="100000"/>
                        </a:lnSpc>
                        <a:spcBef>
                          <a:spcPct val="0"/>
                        </a:spcBef>
                        <a:spcAft>
                          <a:spcPct val="0"/>
                        </a:spcAft>
                        <a:buClrTx/>
                        <a:buSzTx/>
                        <a:buFont typeface="Calisto MT" pitchFamily="-65" charset="0"/>
                        <a:buAutoNum type="arabicPeriod"/>
                        <a:tabLst/>
                      </a:pPr>
                      <a:r>
                        <a:rPr kumimoji="0" lang="en-US" sz="2100" b="0" i="0" u="none" strike="noStrike" cap="none" normalizeH="0" baseline="0" smtClean="0">
                          <a:ln>
                            <a:noFill/>
                          </a:ln>
                          <a:solidFill>
                            <a:srgbClr val="000000"/>
                          </a:solidFill>
                          <a:effectLst/>
                          <a:latin typeface="Times New Roman" pitchFamily="18" charset="0"/>
                          <a:ea typeface="ＭＳ Ｐゴシック" pitchFamily="-65" charset="-128"/>
                        </a:rPr>
                        <a:t>Menimbulkan adanya kelas dalam masyarakat dengan penanganan masing-masing.</a:t>
                      </a:r>
                    </a:p>
                    <a:p>
                      <a:pPr marL="342900" marR="0" lvl="0" indent="-342900" algn="l" defTabSz="914400" rtl="0" eaLnBrk="1" fontAlgn="base" latinLnBrk="0" hangingPunct="1">
                        <a:lnSpc>
                          <a:spcPct val="100000"/>
                        </a:lnSpc>
                        <a:spcBef>
                          <a:spcPct val="0"/>
                        </a:spcBef>
                        <a:spcAft>
                          <a:spcPct val="0"/>
                        </a:spcAft>
                        <a:buClrTx/>
                        <a:buSzTx/>
                        <a:buFont typeface="Calisto MT" pitchFamily="-65" charset="0"/>
                        <a:buAutoNum type="arabicPeriod"/>
                        <a:tabLst/>
                      </a:pPr>
                      <a:r>
                        <a:rPr kumimoji="0" lang="en-US" sz="2100" b="0" i="0" u="none" strike="noStrike" cap="none" normalizeH="0" baseline="0" smtClean="0">
                          <a:ln>
                            <a:noFill/>
                          </a:ln>
                          <a:solidFill>
                            <a:srgbClr val="000000"/>
                          </a:solidFill>
                          <a:effectLst/>
                          <a:latin typeface="Times New Roman" pitchFamily="18" charset="0"/>
                          <a:ea typeface="ＭＳ Ｐゴシック" pitchFamily="-65" charset="-128"/>
                        </a:rPr>
                        <a:t>Pemerintah yang demokratis.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6D0CC"/>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Calisto MT" pitchFamily="-65" charset="0"/>
                        <a:buAutoNum type="arabicPeriod"/>
                        <a:tabLst/>
                      </a:pPr>
                      <a:r>
                        <a:rPr kumimoji="0" lang="en-US" sz="2100" b="0" i="0" u="none" strike="noStrike" cap="none" normalizeH="0" baseline="0" smtClean="0">
                          <a:ln>
                            <a:noFill/>
                          </a:ln>
                          <a:solidFill>
                            <a:srgbClr val="000000"/>
                          </a:solidFill>
                          <a:effectLst/>
                          <a:latin typeface="Times New Roman" pitchFamily="18" charset="0"/>
                          <a:ea typeface="ＭＳ Ｐゴシック" pitchFamily="-65" charset="-128"/>
                        </a:rPr>
                        <a:t>Penghapusan seluruh hak milik pribadi dan negara menjadi hak milik bersama.</a:t>
                      </a:r>
                    </a:p>
                    <a:p>
                      <a:pPr marL="342900" marR="0" lvl="0" indent="-342900" algn="l" defTabSz="914400" rtl="0" eaLnBrk="1" fontAlgn="base" latinLnBrk="0" hangingPunct="1">
                        <a:lnSpc>
                          <a:spcPct val="100000"/>
                        </a:lnSpc>
                        <a:spcBef>
                          <a:spcPct val="0"/>
                        </a:spcBef>
                        <a:spcAft>
                          <a:spcPct val="0"/>
                        </a:spcAft>
                        <a:buClrTx/>
                        <a:buSzTx/>
                        <a:buFont typeface="Calisto MT" pitchFamily="-65" charset="0"/>
                        <a:buAutoNum type="arabicPeriod"/>
                        <a:tabLst/>
                      </a:pPr>
                      <a:r>
                        <a:rPr kumimoji="0" lang="en-US" sz="2100" b="0" i="0" u="none" strike="noStrike" cap="none" normalizeH="0" baseline="0" smtClean="0">
                          <a:ln>
                            <a:noFill/>
                          </a:ln>
                          <a:solidFill>
                            <a:srgbClr val="000000"/>
                          </a:solidFill>
                          <a:effectLst/>
                          <a:latin typeface="Times New Roman" pitchFamily="18" charset="0"/>
                          <a:ea typeface="ＭＳ Ｐゴシック" pitchFamily="-65" charset="-128"/>
                        </a:rPr>
                        <a:t>Terciptanya negara tanpa kelas</a:t>
                      </a:r>
                    </a:p>
                    <a:p>
                      <a:pPr marL="342900" marR="0" lvl="0" indent="-342900" algn="l" defTabSz="914400" rtl="0" eaLnBrk="1" fontAlgn="base" latinLnBrk="0" hangingPunct="1">
                        <a:lnSpc>
                          <a:spcPct val="100000"/>
                        </a:lnSpc>
                        <a:spcBef>
                          <a:spcPct val="0"/>
                        </a:spcBef>
                        <a:spcAft>
                          <a:spcPct val="0"/>
                        </a:spcAft>
                        <a:buClrTx/>
                        <a:buSzTx/>
                        <a:buFont typeface="Calisto MT" pitchFamily="-65" charset="0"/>
                        <a:buAutoNum type="arabicPeriod"/>
                        <a:tabLst/>
                      </a:pPr>
                      <a:r>
                        <a:rPr kumimoji="0" lang="en-US" sz="2100" b="0" i="0" u="none" strike="noStrike" cap="none" normalizeH="0" baseline="0" smtClean="0">
                          <a:ln>
                            <a:noFill/>
                          </a:ln>
                          <a:solidFill>
                            <a:srgbClr val="000000"/>
                          </a:solidFill>
                          <a:effectLst/>
                          <a:latin typeface="Times New Roman" pitchFamily="18" charset="0"/>
                          <a:ea typeface="ＭＳ Ｐゴシック" pitchFamily="-65" charset="-128"/>
                        </a:rPr>
                        <a:t>Pemerintahan cenderung otoriter agar rakyat dapat diatur sepenuhnya</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6D0CC"/>
                    </a:solidFill>
                  </a:tcPr>
                </a:tc>
              </a:tr>
            </a:tbl>
          </a:graphicData>
        </a:graphic>
      </p:graphicFrame>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strVal val="#ppt_w*0.05"/>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anim calcmode="lin" valueType="num">
                                      <p:cBhvr>
                                        <p:cTn id="9" dur="500" fill="hold"/>
                                        <p:tgtEl>
                                          <p:spTgt spid="4"/>
                                        </p:tgtEl>
                                        <p:attrNameLst>
                                          <p:attrName>ppt_x</p:attrName>
                                        </p:attrNameLst>
                                      </p:cBhvr>
                                      <p:tavLst>
                                        <p:tav tm="0">
                                          <p:val>
                                            <p:strVal val="#ppt_x-.2"/>
                                          </p:val>
                                        </p:tav>
                                        <p:tav tm="100000">
                                          <p:val>
                                            <p:strVal val="#ppt_x"/>
                                          </p:val>
                                        </p:tav>
                                      </p:tavLst>
                                    </p:anim>
                                    <p:anim calcmode="lin" valueType="num">
                                      <p:cBhvr>
                                        <p:cTn id="10" dur="500" fill="hold"/>
                                        <p:tgtEl>
                                          <p:spTgt spid="4"/>
                                        </p:tgtEl>
                                        <p:attrNameLst>
                                          <p:attrName>ppt_y</p:attrName>
                                        </p:attrNameLst>
                                      </p:cBhvr>
                                      <p:tavLst>
                                        <p:tav tm="0">
                                          <p:val>
                                            <p:strVal val="#ppt_y"/>
                                          </p:val>
                                        </p:tav>
                                        <p:tav tm="100000">
                                          <p:val>
                                            <p:strVal val="#ppt_y"/>
                                          </p:val>
                                        </p:tav>
                                      </p:tavLst>
                                    </p:anim>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8">
                                            <p:txEl>
                                              <p:pRg st="0" end="0"/>
                                            </p:txEl>
                                          </p:spTgt>
                                        </p:tgtEl>
                                        <p:attrNameLst>
                                          <p:attrName>style.visibility</p:attrName>
                                        </p:attrNameLst>
                                      </p:cBhvr>
                                      <p:to>
                                        <p:strVal val="visible"/>
                                      </p:to>
                                    </p:set>
                                    <p:animEffect transition="in" filter="fade">
                                      <p:cBhvr>
                                        <p:cTn id="16" dur="2000"/>
                                        <p:tgtEl>
                                          <p:spTgt spid="8">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id-ID" smtClean="0"/>
              <a:t>Butir – Butir Pancasila</a:t>
            </a:r>
            <a:endParaRPr lang="en-GB" smtClean="0"/>
          </a:p>
        </p:txBody>
      </p:sp>
      <p:sp>
        <p:nvSpPr>
          <p:cNvPr id="5123" name="Rectangle 3"/>
          <p:cNvSpPr>
            <a:spLocks noGrp="1" noChangeArrowheads="1"/>
          </p:cNvSpPr>
          <p:nvPr>
            <p:ph idx="1"/>
          </p:nvPr>
        </p:nvSpPr>
        <p:spPr/>
        <p:txBody>
          <a:bodyPr/>
          <a:lstStyle/>
          <a:p>
            <a:pPr algn="ctr">
              <a:lnSpc>
                <a:spcPct val="90000"/>
              </a:lnSpc>
              <a:buFont typeface="Wingdings 2" pitchFamily="-65" charset="2"/>
              <a:buNone/>
            </a:pPr>
            <a:r>
              <a:rPr lang="id-ID" sz="3600" b="1" smtClean="0"/>
              <a:t>Sila Pertama </a:t>
            </a:r>
            <a:r>
              <a:rPr lang="id-ID" sz="3600" smtClean="0"/>
              <a:t>7 butir</a:t>
            </a:r>
          </a:p>
          <a:p>
            <a:pPr algn="ctr">
              <a:lnSpc>
                <a:spcPct val="90000"/>
              </a:lnSpc>
              <a:buFont typeface="Wingdings 2" pitchFamily="-65" charset="2"/>
              <a:buNone/>
            </a:pPr>
            <a:r>
              <a:rPr lang="id-ID" sz="3600" b="1" smtClean="0"/>
              <a:t>Sila Kedua </a:t>
            </a:r>
            <a:r>
              <a:rPr lang="id-ID" sz="3600" smtClean="0"/>
              <a:t>10 butir</a:t>
            </a:r>
          </a:p>
          <a:p>
            <a:pPr algn="ctr">
              <a:lnSpc>
                <a:spcPct val="90000"/>
              </a:lnSpc>
              <a:buFont typeface="Wingdings 2" pitchFamily="-65" charset="2"/>
              <a:buNone/>
            </a:pPr>
            <a:r>
              <a:rPr lang="id-ID" sz="3600" b="1" smtClean="0"/>
              <a:t>Sila Ketiga </a:t>
            </a:r>
            <a:r>
              <a:rPr lang="id-ID" sz="3600" smtClean="0"/>
              <a:t>7 butir</a:t>
            </a:r>
          </a:p>
          <a:p>
            <a:pPr algn="ctr">
              <a:lnSpc>
                <a:spcPct val="90000"/>
              </a:lnSpc>
              <a:buFont typeface="Wingdings 2" pitchFamily="-65" charset="2"/>
              <a:buNone/>
            </a:pPr>
            <a:r>
              <a:rPr lang="id-ID" sz="3600" b="1" smtClean="0"/>
              <a:t>Sila Keempat </a:t>
            </a:r>
            <a:r>
              <a:rPr lang="id-ID" sz="3600" smtClean="0"/>
              <a:t>10 butir</a:t>
            </a:r>
          </a:p>
          <a:p>
            <a:pPr algn="ctr">
              <a:lnSpc>
                <a:spcPct val="90000"/>
              </a:lnSpc>
              <a:buFont typeface="Wingdings 2" pitchFamily="-65" charset="2"/>
              <a:buNone/>
            </a:pPr>
            <a:r>
              <a:rPr lang="id-ID" sz="3600" b="1" smtClean="0"/>
              <a:t>Sila Kelima </a:t>
            </a:r>
            <a:r>
              <a:rPr lang="id-ID" sz="3600" smtClean="0"/>
              <a:t>11 butir</a:t>
            </a:r>
            <a:endParaRPr lang="en-GB" sz="3600" smtClean="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1000" fill="hold"/>
                                        <p:tgtEl>
                                          <p:spTgt spid="5122"/>
                                        </p:tgtEl>
                                        <p:attrNameLst>
                                          <p:attrName>ppt_w</p:attrName>
                                        </p:attrNameLst>
                                      </p:cBhvr>
                                      <p:tavLst>
                                        <p:tav tm="0">
                                          <p:val>
                                            <p:strVal val="#ppt_w+.3"/>
                                          </p:val>
                                        </p:tav>
                                        <p:tav tm="100000">
                                          <p:val>
                                            <p:strVal val="#ppt_w"/>
                                          </p:val>
                                        </p:tav>
                                      </p:tavLst>
                                    </p:anim>
                                    <p:anim calcmode="lin" valueType="num">
                                      <p:cBhvr>
                                        <p:cTn id="8" dur="1000" fill="hold"/>
                                        <p:tgtEl>
                                          <p:spTgt spid="5122"/>
                                        </p:tgtEl>
                                        <p:attrNameLst>
                                          <p:attrName>ppt_h</p:attrName>
                                        </p:attrNameLst>
                                      </p:cBhvr>
                                      <p:tavLst>
                                        <p:tav tm="0">
                                          <p:val>
                                            <p:strVal val="#ppt_h"/>
                                          </p:val>
                                        </p:tav>
                                        <p:tav tm="100000">
                                          <p:val>
                                            <p:strVal val="#ppt_h"/>
                                          </p:val>
                                        </p:tav>
                                      </p:tavLst>
                                    </p:anim>
                                    <p:animEffect transition="in" filter="fade">
                                      <p:cBhvr>
                                        <p:cTn id="9" dur="1000"/>
                                        <p:tgtEl>
                                          <p:spTgt spid="512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5123">
                                            <p:txEl>
                                              <p:pRg st="0" end="0"/>
                                            </p:txEl>
                                          </p:spTgt>
                                        </p:tgtEl>
                                        <p:attrNameLst>
                                          <p:attrName>style.visibility</p:attrName>
                                        </p:attrNameLst>
                                      </p:cBhvr>
                                      <p:to>
                                        <p:strVal val="visible"/>
                                      </p:to>
                                    </p:set>
                                    <p:anim calcmode="lin" valueType="num">
                                      <p:cBhvr>
                                        <p:cTn id="14" dur="1000" fill="hold"/>
                                        <p:tgtEl>
                                          <p:spTgt spid="512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512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512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5123">
                                            <p:txEl>
                                              <p:pRg st="1" end="1"/>
                                            </p:txEl>
                                          </p:spTgt>
                                        </p:tgtEl>
                                        <p:attrNameLst>
                                          <p:attrName>style.visibility</p:attrName>
                                        </p:attrNameLst>
                                      </p:cBhvr>
                                      <p:to>
                                        <p:strVal val="visible"/>
                                      </p:to>
                                    </p:set>
                                    <p:anim calcmode="lin" valueType="num">
                                      <p:cBhvr>
                                        <p:cTn id="21" dur="1000" fill="hold"/>
                                        <p:tgtEl>
                                          <p:spTgt spid="5123">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5123">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512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5123">
                                            <p:txEl>
                                              <p:pRg st="2" end="2"/>
                                            </p:txEl>
                                          </p:spTgt>
                                        </p:tgtEl>
                                        <p:attrNameLst>
                                          <p:attrName>style.visibility</p:attrName>
                                        </p:attrNameLst>
                                      </p:cBhvr>
                                      <p:to>
                                        <p:strVal val="visible"/>
                                      </p:to>
                                    </p:set>
                                    <p:anim calcmode="lin" valueType="num">
                                      <p:cBhvr>
                                        <p:cTn id="28" dur="1000" fill="hold"/>
                                        <p:tgtEl>
                                          <p:spTgt spid="5123">
                                            <p:txEl>
                                              <p:pRg st="2" end="2"/>
                                            </p:txEl>
                                          </p:spTgt>
                                        </p:tgtEl>
                                        <p:attrNameLst>
                                          <p:attrName>ppt_w</p:attrName>
                                        </p:attrNameLst>
                                      </p:cBhvr>
                                      <p:tavLst>
                                        <p:tav tm="0">
                                          <p:val>
                                            <p:strVal val="#ppt_w*0.70"/>
                                          </p:val>
                                        </p:tav>
                                        <p:tav tm="100000">
                                          <p:val>
                                            <p:strVal val="#ppt_w"/>
                                          </p:val>
                                        </p:tav>
                                      </p:tavLst>
                                    </p:anim>
                                    <p:anim calcmode="lin" valueType="num">
                                      <p:cBhvr>
                                        <p:cTn id="29" dur="1000" fill="hold"/>
                                        <p:tgtEl>
                                          <p:spTgt spid="5123">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512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5123">
                                            <p:txEl>
                                              <p:pRg st="3" end="3"/>
                                            </p:txEl>
                                          </p:spTgt>
                                        </p:tgtEl>
                                        <p:attrNameLst>
                                          <p:attrName>style.visibility</p:attrName>
                                        </p:attrNameLst>
                                      </p:cBhvr>
                                      <p:to>
                                        <p:strVal val="visible"/>
                                      </p:to>
                                    </p:set>
                                    <p:anim calcmode="lin" valueType="num">
                                      <p:cBhvr>
                                        <p:cTn id="35" dur="1000" fill="hold"/>
                                        <p:tgtEl>
                                          <p:spTgt spid="5123">
                                            <p:txEl>
                                              <p:pRg st="3" end="3"/>
                                            </p:txEl>
                                          </p:spTgt>
                                        </p:tgtEl>
                                        <p:attrNameLst>
                                          <p:attrName>ppt_w</p:attrName>
                                        </p:attrNameLst>
                                      </p:cBhvr>
                                      <p:tavLst>
                                        <p:tav tm="0">
                                          <p:val>
                                            <p:strVal val="#ppt_w*0.70"/>
                                          </p:val>
                                        </p:tav>
                                        <p:tav tm="100000">
                                          <p:val>
                                            <p:strVal val="#ppt_w"/>
                                          </p:val>
                                        </p:tav>
                                      </p:tavLst>
                                    </p:anim>
                                    <p:anim calcmode="lin" valueType="num">
                                      <p:cBhvr>
                                        <p:cTn id="36" dur="1000" fill="hold"/>
                                        <p:tgtEl>
                                          <p:spTgt spid="5123">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512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5123">
                                            <p:txEl>
                                              <p:pRg st="4" end="4"/>
                                            </p:txEl>
                                          </p:spTgt>
                                        </p:tgtEl>
                                        <p:attrNameLst>
                                          <p:attrName>style.visibility</p:attrName>
                                        </p:attrNameLst>
                                      </p:cBhvr>
                                      <p:to>
                                        <p:strVal val="visible"/>
                                      </p:to>
                                    </p:set>
                                    <p:anim calcmode="lin" valueType="num">
                                      <p:cBhvr>
                                        <p:cTn id="42" dur="1000" fill="hold"/>
                                        <p:tgtEl>
                                          <p:spTgt spid="5123">
                                            <p:txEl>
                                              <p:pRg st="4" end="4"/>
                                            </p:txEl>
                                          </p:spTgt>
                                        </p:tgtEl>
                                        <p:attrNameLst>
                                          <p:attrName>ppt_w</p:attrName>
                                        </p:attrNameLst>
                                      </p:cBhvr>
                                      <p:tavLst>
                                        <p:tav tm="0">
                                          <p:val>
                                            <p:strVal val="#ppt_w*0.70"/>
                                          </p:val>
                                        </p:tav>
                                        <p:tav tm="100000">
                                          <p:val>
                                            <p:strVal val="#ppt_w"/>
                                          </p:val>
                                        </p:tav>
                                      </p:tavLst>
                                    </p:anim>
                                    <p:anim calcmode="lin" valueType="num">
                                      <p:cBhvr>
                                        <p:cTn id="43" dur="1000" fill="hold"/>
                                        <p:tgtEl>
                                          <p:spTgt spid="5123">
                                            <p:txEl>
                                              <p:pRg st="4" end="4"/>
                                            </p:txEl>
                                          </p:spTgt>
                                        </p:tgtEl>
                                        <p:attrNameLst>
                                          <p:attrName>ppt_h</p:attrName>
                                        </p:attrNameLst>
                                      </p:cBhvr>
                                      <p:tavLst>
                                        <p:tav tm="0">
                                          <p:val>
                                            <p:strVal val="#ppt_h"/>
                                          </p:val>
                                        </p:tav>
                                        <p:tav tm="100000">
                                          <p:val>
                                            <p:strVal val="#ppt_h"/>
                                          </p:val>
                                        </p:tav>
                                      </p:tavLst>
                                    </p:anim>
                                    <p:animEffect transition="in" filter="fade">
                                      <p:cBhvr>
                                        <p:cTn id="44" dur="1000"/>
                                        <p:tgtEl>
                                          <p:spTgt spid="51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571500" y="1676400"/>
            <a:ext cx="8001000" cy="2424113"/>
          </a:xfrm>
        </p:spPr>
        <p:txBody>
          <a:bodyPr/>
          <a:lstStyle/>
          <a:p>
            <a:r>
              <a:rPr lang="en-CA" sz="7900" b="1" dirty="0" err="1" smtClean="0">
                <a:solidFill>
                  <a:srgbClr val="FF0000"/>
                </a:solidFill>
                <a:latin typeface="Scriptina" pitchFamily="-65" charset="0"/>
              </a:rPr>
              <a:t>Tugas</a:t>
            </a:r>
            <a:r>
              <a:rPr lang="en-CA" sz="7900" b="1" dirty="0" smtClean="0">
                <a:latin typeface="Scriptina" pitchFamily="-65" charset="0"/>
              </a:rPr>
              <a:t/>
            </a:r>
            <a:br>
              <a:rPr lang="en-CA" sz="7900" b="1" dirty="0" smtClean="0">
                <a:latin typeface="Scriptina" pitchFamily="-65" charset="0"/>
              </a:rPr>
            </a:br>
            <a:r>
              <a:rPr lang="en-CA" sz="7900" b="1" dirty="0" err="1" smtClean="0">
                <a:latin typeface="Scriptina" pitchFamily="-65" charset="0"/>
              </a:rPr>
              <a:t>Pancasila</a:t>
            </a:r>
            <a:r>
              <a:rPr lang="en-CA" sz="7900" b="1" dirty="0" smtClean="0">
                <a:latin typeface="Scriptina" pitchFamily="-65" charset="0"/>
              </a:rPr>
              <a:t> </a:t>
            </a:r>
            <a:r>
              <a:rPr lang="en-CA" sz="7900" b="1" dirty="0" err="1" smtClean="0">
                <a:latin typeface="Scriptina" pitchFamily="-65" charset="0"/>
              </a:rPr>
              <a:t>Masa</a:t>
            </a:r>
            <a:r>
              <a:rPr lang="en-CA" sz="7900" b="1" dirty="0" smtClean="0">
                <a:latin typeface="Scriptina" pitchFamily="-65" charset="0"/>
              </a:rPr>
              <a:t> </a:t>
            </a:r>
            <a:r>
              <a:rPr lang="en-CA" sz="7900" b="1" dirty="0" err="1" smtClean="0">
                <a:latin typeface="Scriptina" pitchFamily="-65" charset="0"/>
              </a:rPr>
              <a:t>Kini</a:t>
            </a:r>
            <a:endParaRPr lang="en-US" sz="7900" b="1" dirty="0" smtClean="0">
              <a:latin typeface="Scriptina" pitchFamily="-65" charset="0"/>
            </a:endParaRPr>
          </a:p>
        </p:txBody>
      </p:sp>
      <p:sp>
        <p:nvSpPr>
          <p:cNvPr id="3" name="Subtitle 2"/>
          <p:cNvSpPr>
            <a:spLocks noGrp="1"/>
          </p:cNvSpPr>
          <p:nvPr>
            <p:ph type="subTitle" idx="1"/>
          </p:nvPr>
        </p:nvSpPr>
        <p:spPr>
          <a:xfrm>
            <a:off x="609600" y="4191000"/>
            <a:ext cx="8001000" cy="1219200"/>
          </a:xfrm>
        </p:spPr>
        <p:txBody>
          <a:bodyPr/>
          <a:lstStyle/>
          <a:p>
            <a:pPr>
              <a:spcAft>
                <a:spcPct val="0"/>
              </a:spcAft>
              <a:buFont typeface="Arial" charset="0"/>
              <a:buNone/>
            </a:pPr>
            <a:r>
              <a:rPr lang="en-CA" sz="4100" dirty="0" err="1" smtClean="0"/>
              <a:t>Studi</a:t>
            </a:r>
            <a:r>
              <a:rPr lang="en-CA" sz="4100" dirty="0" smtClean="0"/>
              <a:t> </a:t>
            </a:r>
            <a:r>
              <a:rPr lang="en-CA" sz="4100" dirty="0" err="1" smtClean="0"/>
              <a:t>Kasus</a:t>
            </a:r>
            <a:endParaRPr lang="en-US" sz="4100" dirty="0" smtClean="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32" fill="hold" grpId="0" nodeType="clickEffect">
                                  <p:stCondLst>
                                    <p:cond delay="0"/>
                                  </p:stCondLst>
                                  <p:iterate type="lt">
                                    <p:tmPct val="10000"/>
                                  </p:iterate>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ppt_w</p:attrName>
                                        </p:attrNameLst>
                                      </p:cBhvr>
                                      <p:tavLst>
                                        <p:tav tm="0">
                                          <p:val>
                                            <p:strVal val="4*#ppt_w"/>
                                          </p:val>
                                        </p:tav>
                                        <p:tav tm="100000">
                                          <p:val>
                                            <p:strVal val="#ppt_w"/>
                                          </p:val>
                                        </p:tav>
                                      </p:tavLst>
                                    </p:anim>
                                    <p:anim calcmode="lin" valueType="num">
                                      <p:cBhvr>
                                        <p:cTn id="8" dur="500" fill="hold"/>
                                        <p:tgtEl>
                                          <p:spTgt spid="2050"/>
                                        </p:tgtEl>
                                        <p:attrNameLst>
                                          <p:attrName>ppt_h</p:attrName>
                                        </p:attrNameLst>
                                      </p:cBhvr>
                                      <p:tavLst>
                                        <p:tav tm="0">
                                          <p:val>
                                            <p:strVal val="4*#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0" presetClass="entr" presetSubtype="0" decel="10000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14"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mtClean="0"/>
              <a:t>Studi 1</a:t>
            </a:r>
          </a:p>
        </p:txBody>
      </p:sp>
      <p:sp>
        <p:nvSpPr>
          <p:cNvPr id="3" name="Content Placeholder 2"/>
          <p:cNvSpPr>
            <a:spLocks noGrp="1"/>
          </p:cNvSpPr>
          <p:nvPr>
            <p:ph idx="1"/>
          </p:nvPr>
        </p:nvSpPr>
        <p:spPr/>
        <p:txBody>
          <a:bodyPr/>
          <a:lstStyle/>
          <a:p>
            <a:pPr algn="ctr">
              <a:buFont typeface="Arial" charset="0"/>
              <a:buNone/>
            </a:pPr>
            <a:r>
              <a:rPr lang="en-CA" b="1" smtClean="0"/>
              <a:t>Lumpur Panas Lapindo</a:t>
            </a:r>
            <a:endParaRPr lang="id-ID" b="1" smtClean="0"/>
          </a:p>
          <a:p>
            <a:pPr>
              <a:buFont typeface="Arial" charset="0"/>
              <a:buNone/>
            </a:pPr>
            <a:endParaRPr lang="id-ID" smtClean="0"/>
          </a:p>
          <a:p>
            <a:pPr algn="ctr">
              <a:buFont typeface="Arial" charset="0"/>
              <a:buNone/>
            </a:pPr>
            <a:r>
              <a:rPr lang="en-CA" smtClean="0"/>
              <a:t>Semburan terjadi sejak 27 Mei 2006 di </a:t>
            </a:r>
            <a:r>
              <a:rPr lang="id-ID" smtClean="0"/>
              <a:t>Desa</a:t>
            </a:r>
            <a:r>
              <a:rPr lang="en-CA" smtClean="0"/>
              <a:t> </a:t>
            </a:r>
            <a:r>
              <a:rPr lang="id-ID" smtClean="0">
                <a:hlinkClick r:id="rId3" tooltip="Renokenongo, Porong, Sidoarjo"/>
              </a:rPr>
              <a:t>Renokenongo</a:t>
            </a:r>
            <a:r>
              <a:rPr lang="id-ID" smtClean="0"/>
              <a:t>, Kecamatan </a:t>
            </a:r>
            <a:r>
              <a:rPr lang="id-ID" smtClean="0">
                <a:hlinkClick r:id="rId4" tooltip="Porong, Sidoarjo"/>
              </a:rPr>
              <a:t>Porong</a:t>
            </a:r>
            <a:r>
              <a:rPr lang="id-ID" smtClean="0"/>
              <a:t>, </a:t>
            </a:r>
            <a:r>
              <a:rPr lang="id-ID" smtClean="0">
                <a:hlinkClick r:id="rId5" tooltip="Kabupaten Sidoarjo"/>
              </a:rPr>
              <a:t>Kabupaten Sidoarjo</a:t>
            </a:r>
            <a:r>
              <a:rPr lang="id-ID" smtClean="0"/>
              <a:t>, </a:t>
            </a:r>
            <a:r>
              <a:rPr lang="id-ID" smtClean="0">
                <a:hlinkClick r:id="rId6" tooltip="Jawa Timur"/>
              </a:rPr>
              <a:t>Jawa Timur</a:t>
            </a:r>
            <a:r>
              <a:rPr lang="en-CA" smtClean="0"/>
              <a:t> bersamaan dengan gempa berkekuatan 5,9 SR di Yogyakarta</a:t>
            </a:r>
            <a:endParaRPr lang="en-US" smtClean="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7" presetClass="entr" presetSubtype="0" fill="hold" grpId="0" nodeType="clickEffect">
                                  <p:stCondLst>
                                    <p:cond delay="0"/>
                                  </p:stCondLst>
                                  <p:iterate type="lt">
                                    <p:tmPct val="50000"/>
                                  </p:iterate>
                                  <p:childTnLst>
                                    <p:set>
                                      <p:cBhvr>
                                        <p:cTn id="14"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5"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7" dur="80"/>
                                        <p:tgtEl>
                                          <p:spTgt spid="3">
                                            <p:txEl>
                                              <p:pRg st="0" end="0"/>
                                            </p:txEl>
                                          </p:spTgt>
                                        </p:tgtEl>
                                        <p:attrNameLst>
                                          <p:attrName>fill.type</p:attrName>
                                        </p:attrNameLst>
                                      </p:cBhvr>
                                      <p:to>
                                        <p:strVal val="solid"/>
                                      </p:to>
                                    </p:set>
                                  </p:childTnLst>
                                </p:cTn>
                              </p:par>
                            </p:childTnLst>
                          </p:cTn>
                        </p:par>
                      </p:childTnLst>
                    </p:cTn>
                  </p:par>
                  <p:par>
                    <p:cTn id="18" fill="hold">
                      <p:stCondLst>
                        <p:cond delay="indefinite"/>
                      </p:stCondLst>
                      <p:childTnLst>
                        <p:par>
                          <p:cTn id="19" fill="hold">
                            <p:stCondLst>
                              <p:cond delay="0"/>
                            </p:stCondLst>
                            <p:childTnLst>
                              <p:par>
                                <p:cTn id="20" presetID="27" presetClass="entr" presetSubtype="0" fill="hold" grpId="0" nodeType="clickEffect">
                                  <p:stCondLst>
                                    <p:cond delay="0"/>
                                  </p:stCondLst>
                                  <p:iterate type="lt">
                                    <p:tmPct val="50000"/>
                                  </p:iterate>
                                  <p:childTnLst>
                                    <p:set>
                                      <p:cBhvr>
                                        <p:cTn id="21"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22"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24" dur="80"/>
                                        <p:tgtEl>
                                          <p:spTgt spid="3">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id-ID" smtClean="0"/>
              <a:t>Studi 1</a:t>
            </a:r>
          </a:p>
        </p:txBody>
      </p:sp>
      <p:sp>
        <p:nvSpPr>
          <p:cNvPr id="4099" name="Content Placeholder 2"/>
          <p:cNvSpPr>
            <a:spLocks noGrp="1"/>
          </p:cNvSpPr>
          <p:nvPr>
            <p:ph idx="1"/>
          </p:nvPr>
        </p:nvSpPr>
        <p:spPr>
          <a:xfrm>
            <a:off x="571500" y="2514600"/>
            <a:ext cx="8001000" cy="4114800"/>
          </a:xfrm>
        </p:spPr>
        <p:txBody>
          <a:bodyPr/>
          <a:lstStyle/>
          <a:p>
            <a:pPr algn="ctr">
              <a:buFont typeface="Arial" charset="0"/>
              <a:buNone/>
            </a:pPr>
            <a:r>
              <a:rPr lang="en-CA" smtClean="0"/>
              <a:t>Semburan lumpur </a:t>
            </a:r>
            <a:r>
              <a:rPr lang="id-ID" smtClean="0"/>
              <a:t>menyebabkan tergenangnya kawasan permukiman, pertanian, dan perindustrian di tiga kecamatan di sekitarnya, serta mempengaruhi aktivitas perekonomian di Jawa Timur.</a:t>
            </a:r>
            <a:endParaRPr lang="en-US" smtClean="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099">
                                            <p:txEl>
                                              <p:pRg st="0" end="0"/>
                                            </p:txEl>
                                          </p:spTgt>
                                        </p:tgtEl>
                                        <p:attrNameLst>
                                          <p:attrName>style.visibility</p:attrName>
                                        </p:attrNameLst>
                                      </p:cBhvr>
                                      <p:to>
                                        <p:strVal val="visible"/>
                                      </p:to>
                                    </p:set>
                                    <p:anim calcmode="discrete" valueType="clr">
                                      <p:cBhvr override="childStyle">
                                        <p:cTn id="7" dur="80"/>
                                        <p:tgtEl>
                                          <p:spTgt spid="409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099">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4099">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id-ID" smtClean="0"/>
              <a:t>Studi 1</a:t>
            </a:r>
          </a:p>
        </p:txBody>
      </p:sp>
      <p:sp>
        <p:nvSpPr>
          <p:cNvPr id="5123" name="Content Placeholder 2"/>
          <p:cNvSpPr>
            <a:spLocks noGrp="1"/>
          </p:cNvSpPr>
          <p:nvPr>
            <p:ph idx="1"/>
          </p:nvPr>
        </p:nvSpPr>
        <p:spPr>
          <a:xfrm>
            <a:off x="571500" y="2362200"/>
            <a:ext cx="8001000" cy="4114800"/>
          </a:xfrm>
        </p:spPr>
        <p:txBody>
          <a:bodyPr/>
          <a:lstStyle/>
          <a:p>
            <a:pPr algn="ctr">
              <a:buFont typeface="Arial" charset="0"/>
              <a:buNone/>
            </a:pPr>
            <a:r>
              <a:rPr lang="en-CA" smtClean="0"/>
              <a:t>Karena semburan lumpur lapindo, rakyat menyalahkan pihak PT Lapindo.</a:t>
            </a:r>
          </a:p>
          <a:p>
            <a:pPr algn="ctr">
              <a:buFont typeface="Arial" charset="0"/>
              <a:buNone/>
            </a:pPr>
            <a:r>
              <a:rPr lang="en-CA" smtClean="0"/>
              <a:t>Pemerintah tidak tanggap dalam menyelesaikan permasalahan ini sehingga hak-hak kemanusian korban lumpur tidak dapat dijalankan</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123">
                                            <p:txEl>
                                              <p:pRg st="0" end="0"/>
                                            </p:txEl>
                                          </p:spTgt>
                                        </p:tgtEl>
                                        <p:attrNameLst>
                                          <p:attrName>style.visibility</p:attrName>
                                        </p:attrNameLst>
                                      </p:cBhvr>
                                      <p:to>
                                        <p:strVal val="visible"/>
                                      </p:to>
                                    </p:set>
                                    <p:anim calcmode="discrete" valueType="clr">
                                      <p:cBhvr override="childStyle">
                                        <p:cTn id="7" dur="80"/>
                                        <p:tgtEl>
                                          <p:spTgt spid="512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12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512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5123">
                                            <p:txEl>
                                              <p:pRg st="1" end="1"/>
                                            </p:txEl>
                                          </p:spTgt>
                                        </p:tgtEl>
                                        <p:attrNameLst>
                                          <p:attrName>style.visibility</p:attrName>
                                        </p:attrNameLst>
                                      </p:cBhvr>
                                      <p:to>
                                        <p:strVal val="visible"/>
                                      </p:to>
                                    </p:set>
                                    <p:anim calcmode="discrete" valueType="clr">
                                      <p:cBhvr override="childStyle">
                                        <p:cTn id="14" dur="80"/>
                                        <p:tgtEl>
                                          <p:spTgt spid="512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5123">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512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id-ID" smtClean="0"/>
              <a:t>Studi 1</a:t>
            </a:r>
          </a:p>
        </p:txBody>
      </p:sp>
      <p:sp>
        <p:nvSpPr>
          <p:cNvPr id="6147" name="Content Placeholder 2"/>
          <p:cNvSpPr>
            <a:spLocks noGrp="1"/>
          </p:cNvSpPr>
          <p:nvPr>
            <p:ph idx="1"/>
          </p:nvPr>
        </p:nvSpPr>
        <p:spPr>
          <a:xfrm>
            <a:off x="571500" y="2286000"/>
            <a:ext cx="8001000" cy="4114800"/>
          </a:xfrm>
        </p:spPr>
        <p:txBody>
          <a:bodyPr/>
          <a:lstStyle/>
          <a:p>
            <a:pPr algn="ctr">
              <a:buFont typeface="Arial" charset="0"/>
              <a:buNone/>
            </a:pPr>
            <a:r>
              <a:rPr lang="en-CA" smtClean="0"/>
              <a:t>Rakyat yang main hakim sendiri + hak kemanusian yang tidak berjalan = bertentangan dengan pancasila sila kedua dan sila kelima</a:t>
            </a:r>
          </a:p>
          <a:p>
            <a:pPr algn="ctr">
              <a:buFont typeface="Arial" charset="0"/>
              <a:buNone/>
            </a:pPr>
            <a:r>
              <a:rPr lang="en-CA" smtClean="0"/>
              <a:t>Hal ini merupakan pengkhianatan terhadap pancasila</a:t>
            </a:r>
            <a:endParaRPr lang="en-US" smtClean="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6147">
                                            <p:txEl>
                                              <p:pRg st="0" end="0"/>
                                            </p:txEl>
                                          </p:spTgt>
                                        </p:tgtEl>
                                        <p:attrNameLst>
                                          <p:attrName>style.visibility</p:attrName>
                                        </p:attrNameLst>
                                      </p:cBhvr>
                                      <p:to>
                                        <p:strVal val="visible"/>
                                      </p:to>
                                    </p:set>
                                    <p:anim calcmode="discrete" valueType="clr">
                                      <p:cBhvr override="childStyle">
                                        <p:cTn id="7" dur="80"/>
                                        <p:tgtEl>
                                          <p:spTgt spid="614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147">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6147">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6147">
                                            <p:txEl>
                                              <p:pRg st="1" end="1"/>
                                            </p:txEl>
                                          </p:spTgt>
                                        </p:tgtEl>
                                        <p:attrNameLst>
                                          <p:attrName>style.visibility</p:attrName>
                                        </p:attrNameLst>
                                      </p:cBhvr>
                                      <p:to>
                                        <p:strVal val="visible"/>
                                      </p:to>
                                    </p:set>
                                    <p:anim calcmode="discrete" valueType="clr">
                                      <p:cBhvr override="childStyle">
                                        <p:cTn id="14" dur="80"/>
                                        <p:tgtEl>
                                          <p:spTgt spid="6147">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6147">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6147">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mtClean="0"/>
              <a:t>Studi 2</a:t>
            </a:r>
          </a:p>
        </p:txBody>
      </p:sp>
      <p:sp>
        <p:nvSpPr>
          <p:cNvPr id="3" name="Content Placeholder 2"/>
          <p:cNvSpPr>
            <a:spLocks noGrp="1"/>
          </p:cNvSpPr>
          <p:nvPr>
            <p:ph idx="1"/>
          </p:nvPr>
        </p:nvSpPr>
        <p:spPr/>
        <p:txBody>
          <a:bodyPr>
            <a:normAutofit/>
          </a:bodyPr>
          <a:lstStyle/>
          <a:p>
            <a:pPr algn="ctr">
              <a:lnSpc>
                <a:spcPct val="90000"/>
              </a:lnSpc>
              <a:buFontTx/>
              <a:buNone/>
            </a:pPr>
            <a:r>
              <a:rPr lang="en-US" smtClean="0"/>
              <a:t>Apakah Pancasila sudah menjadi ideologi negara kita secara nyata??</a:t>
            </a:r>
            <a:endParaRPr lang="en-US" sz="1000" smtClean="0"/>
          </a:p>
          <a:p>
            <a:pPr algn="ctr">
              <a:lnSpc>
                <a:spcPct val="90000"/>
              </a:lnSpc>
              <a:buFontTx/>
              <a:buNone/>
            </a:pPr>
            <a:r>
              <a:rPr lang="en-US" smtClean="0"/>
              <a:t>Kenyataannya, kerap kali masih ada beberapa kasus pelanggaran terhadap Pancasila yang terjadi</a:t>
            </a:r>
            <a:endParaRPr lang="en-US" sz="1000" smtClean="0"/>
          </a:p>
          <a:p>
            <a:pPr algn="ctr">
              <a:lnSpc>
                <a:spcPct val="90000"/>
              </a:lnSpc>
              <a:buFontTx/>
              <a:buNone/>
            </a:pPr>
            <a:r>
              <a:rPr lang="en-US" smtClean="0"/>
              <a:t>Salah satu kasus yang terjadi adalah kasus yang berhubungan dengan masalah agama</a:t>
            </a:r>
            <a:endParaRPr lang="en-US" sz="1600" smtClean="0"/>
          </a:p>
          <a:p>
            <a:pPr algn="ctr">
              <a:lnSpc>
                <a:spcPct val="90000"/>
              </a:lnSpc>
              <a:buFontTx/>
              <a:buNone/>
            </a:pPr>
            <a:r>
              <a:rPr lang="en-US" smtClean="0"/>
              <a:t>Pancasila Sila I:</a:t>
            </a:r>
          </a:p>
          <a:p>
            <a:pPr algn="ctr">
              <a:lnSpc>
                <a:spcPct val="90000"/>
              </a:lnSpc>
              <a:buFontTx/>
              <a:buNone/>
            </a:pPr>
            <a:r>
              <a:rPr lang="en-US" smtClean="0"/>
              <a:t>Ketuhanan Yang Maha Esa</a:t>
            </a:r>
          </a:p>
          <a:p>
            <a:pPr>
              <a:lnSpc>
                <a:spcPct val="90000"/>
              </a:lnSpc>
            </a:pPr>
            <a:endParaRPr lang="id-ID" smtClean="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23" presetClass="entr" presetSubtype="16"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09600" y="457200"/>
            <a:ext cx="8153400" cy="990600"/>
          </a:xfrm>
        </p:spPr>
        <p:txBody>
          <a:bodyPr/>
          <a:lstStyle/>
          <a:p>
            <a:r>
              <a:rPr lang="en-US" sz="4800" smtClean="0"/>
              <a:t>Beberapa Butir Pancasila Sila I</a:t>
            </a:r>
          </a:p>
        </p:txBody>
      </p:sp>
      <p:sp>
        <p:nvSpPr>
          <p:cNvPr id="7171" name="Rectangle 3"/>
          <p:cNvSpPr>
            <a:spLocks noGrp="1" noChangeArrowheads="1"/>
          </p:cNvSpPr>
          <p:nvPr>
            <p:ph idx="1"/>
          </p:nvPr>
        </p:nvSpPr>
        <p:spPr>
          <a:xfrm>
            <a:off x="228600" y="1905000"/>
            <a:ext cx="8763000" cy="4800600"/>
          </a:xfrm>
        </p:spPr>
        <p:txBody>
          <a:bodyPr/>
          <a:lstStyle/>
          <a:p>
            <a:pPr>
              <a:lnSpc>
                <a:spcPct val="80000"/>
              </a:lnSpc>
            </a:pPr>
            <a:r>
              <a:rPr lang="en-US" dirty="0" err="1" smtClean="0"/>
              <a:t>Mengembangkan</a:t>
            </a:r>
            <a:r>
              <a:rPr lang="en-US" dirty="0" smtClean="0"/>
              <a:t> </a:t>
            </a:r>
            <a:r>
              <a:rPr lang="en-US" dirty="0" err="1" smtClean="0"/>
              <a:t>sikap</a:t>
            </a:r>
            <a:r>
              <a:rPr lang="en-US" dirty="0" smtClean="0"/>
              <a:t> </a:t>
            </a:r>
            <a:r>
              <a:rPr lang="en-US" u="sng" dirty="0" err="1" smtClean="0"/>
              <a:t>hormat</a:t>
            </a:r>
            <a:r>
              <a:rPr lang="en-US" u="sng" dirty="0" smtClean="0"/>
              <a:t> </a:t>
            </a:r>
            <a:r>
              <a:rPr lang="en-US" u="sng" dirty="0" err="1" smtClean="0"/>
              <a:t>menghormati</a:t>
            </a:r>
            <a:r>
              <a:rPr lang="en-US" dirty="0" smtClean="0"/>
              <a:t> </a:t>
            </a:r>
            <a:r>
              <a:rPr lang="en-US" dirty="0" err="1" smtClean="0"/>
              <a:t>dan</a:t>
            </a:r>
            <a:r>
              <a:rPr lang="en-US" dirty="0" smtClean="0"/>
              <a:t> </a:t>
            </a:r>
            <a:r>
              <a:rPr lang="en-US" dirty="0" err="1" smtClean="0"/>
              <a:t>bekerjasama</a:t>
            </a:r>
            <a:r>
              <a:rPr lang="en-US" dirty="0" smtClean="0"/>
              <a:t> </a:t>
            </a:r>
            <a:r>
              <a:rPr lang="en-US" dirty="0" err="1" smtClean="0"/>
              <a:t>antara</a:t>
            </a:r>
            <a:r>
              <a:rPr lang="en-US" dirty="0" smtClean="0"/>
              <a:t> </a:t>
            </a:r>
            <a:r>
              <a:rPr lang="en-US" dirty="0" err="1" smtClean="0"/>
              <a:t>pemeluk</a:t>
            </a:r>
            <a:r>
              <a:rPr lang="en-US" dirty="0" smtClean="0"/>
              <a:t> agama </a:t>
            </a:r>
            <a:r>
              <a:rPr lang="en-US" dirty="0" err="1" smtClean="0"/>
              <a:t>dengan</a:t>
            </a:r>
            <a:r>
              <a:rPr lang="en-US" dirty="0" smtClean="0"/>
              <a:t> </a:t>
            </a:r>
            <a:r>
              <a:rPr lang="en-US" dirty="0" err="1" smtClean="0"/>
              <a:t>penganut</a:t>
            </a:r>
            <a:r>
              <a:rPr lang="en-US" dirty="0" smtClean="0"/>
              <a:t> </a:t>
            </a:r>
            <a:r>
              <a:rPr lang="en-US" dirty="0" err="1" smtClean="0"/>
              <a:t>kepercayaan</a:t>
            </a:r>
            <a:r>
              <a:rPr lang="en-US" dirty="0" smtClean="0"/>
              <a:t> yang </a:t>
            </a:r>
            <a:r>
              <a:rPr lang="en-US" dirty="0" err="1" smtClean="0"/>
              <a:t>berbeda-beda</a:t>
            </a:r>
            <a:r>
              <a:rPr lang="en-US" dirty="0" smtClean="0"/>
              <a:t> </a:t>
            </a:r>
            <a:r>
              <a:rPr lang="en-US" dirty="0" err="1" smtClean="0"/>
              <a:t>terhadap</a:t>
            </a:r>
            <a:r>
              <a:rPr lang="en-US" dirty="0" smtClean="0"/>
              <a:t> </a:t>
            </a:r>
            <a:r>
              <a:rPr lang="en-US" dirty="0" err="1" smtClean="0"/>
              <a:t>Tuhan</a:t>
            </a:r>
            <a:r>
              <a:rPr lang="en-US" dirty="0" smtClean="0"/>
              <a:t> Yang </a:t>
            </a:r>
            <a:r>
              <a:rPr lang="en-US" dirty="0" err="1" smtClean="0"/>
              <a:t>Maha</a:t>
            </a:r>
            <a:r>
              <a:rPr lang="en-US" dirty="0" smtClean="0"/>
              <a:t> </a:t>
            </a:r>
            <a:r>
              <a:rPr lang="en-US" dirty="0" err="1" smtClean="0"/>
              <a:t>Esa</a:t>
            </a:r>
            <a:r>
              <a:rPr lang="en-US" dirty="0" smtClean="0"/>
              <a:t>. </a:t>
            </a:r>
          </a:p>
          <a:p>
            <a:pPr>
              <a:lnSpc>
                <a:spcPct val="80000"/>
              </a:lnSpc>
            </a:pPr>
            <a:r>
              <a:rPr lang="en-US" dirty="0" err="1" smtClean="0"/>
              <a:t>Membina</a:t>
            </a:r>
            <a:r>
              <a:rPr lang="en-US" dirty="0" smtClean="0"/>
              <a:t> </a:t>
            </a:r>
            <a:r>
              <a:rPr lang="en-US" dirty="0" err="1" smtClean="0"/>
              <a:t>kerukunan</a:t>
            </a:r>
            <a:r>
              <a:rPr lang="en-US" dirty="0" smtClean="0"/>
              <a:t> </a:t>
            </a:r>
            <a:r>
              <a:rPr lang="en-US" dirty="0" err="1" smtClean="0"/>
              <a:t>hidup</a:t>
            </a:r>
            <a:r>
              <a:rPr lang="en-US" dirty="0" smtClean="0"/>
              <a:t> </a:t>
            </a:r>
            <a:r>
              <a:rPr lang="en-US" dirty="0" err="1" smtClean="0"/>
              <a:t>di</a:t>
            </a:r>
            <a:r>
              <a:rPr lang="en-US" dirty="0" smtClean="0"/>
              <a:t> </a:t>
            </a:r>
            <a:r>
              <a:rPr lang="en-US" dirty="0" err="1" smtClean="0"/>
              <a:t>antara</a:t>
            </a:r>
            <a:r>
              <a:rPr lang="en-US" dirty="0" smtClean="0"/>
              <a:t> </a:t>
            </a:r>
            <a:r>
              <a:rPr lang="en-US" dirty="0" err="1" smtClean="0"/>
              <a:t>sesama</a:t>
            </a:r>
            <a:r>
              <a:rPr lang="en-US" dirty="0" smtClean="0"/>
              <a:t> </a:t>
            </a:r>
            <a:r>
              <a:rPr lang="en-US" dirty="0" err="1" smtClean="0"/>
              <a:t>umat</a:t>
            </a:r>
            <a:r>
              <a:rPr lang="en-US" dirty="0" smtClean="0"/>
              <a:t> </a:t>
            </a:r>
            <a:r>
              <a:rPr lang="en-US" dirty="0" err="1" smtClean="0"/>
              <a:t>beragama</a:t>
            </a:r>
            <a:r>
              <a:rPr lang="en-US" dirty="0" smtClean="0"/>
              <a:t> </a:t>
            </a:r>
            <a:r>
              <a:rPr lang="en-US" dirty="0" err="1" smtClean="0"/>
              <a:t>dan</a:t>
            </a:r>
            <a:r>
              <a:rPr lang="en-US" dirty="0" smtClean="0"/>
              <a:t> </a:t>
            </a:r>
            <a:r>
              <a:rPr lang="en-US" dirty="0" err="1" smtClean="0"/>
              <a:t>kepercayaan</a:t>
            </a:r>
            <a:r>
              <a:rPr lang="en-US" dirty="0" smtClean="0"/>
              <a:t> </a:t>
            </a:r>
            <a:r>
              <a:rPr lang="en-US" dirty="0" err="1" smtClean="0"/>
              <a:t>terhadap</a:t>
            </a:r>
            <a:r>
              <a:rPr lang="en-US" dirty="0" smtClean="0"/>
              <a:t> </a:t>
            </a:r>
            <a:r>
              <a:rPr lang="en-US" dirty="0" err="1" smtClean="0"/>
              <a:t>Tuhan</a:t>
            </a:r>
            <a:r>
              <a:rPr lang="en-US" dirty="0" smtClean="0"/>
              <a:t> Yang </a:t>
            </a:r>
            <a:r>
              <a:rPr lang="en-US" dirty="0" err="1" smtClean="0"/>
              <a:t>Maha</a:t>
            </a:r>
            <a:r>
              <a:rPr lang="en-US" dirty="0" smtClean="0"/>
              <a:t> </a:t>
            </a:r>
            <a:r>
              <a:rPr lang="en-US" dirty="0" err="1" smtClean="0"/>
              <a:t>Esa</a:t>
            </a:r>
            <a:r>
              <a:rPr lang="en-US" dirty="0" smtClean="0"/>
              <a:t> </a:t>
            </a:r>
          </a:p>
          <a:p>
            <a:pPr>
              <a:lnSpc>
                <a:spcPct val="80000"/>
              </a:lnSpc>
            </a:pPr>
            <a:r>
              <a:rPr lang="en-US" dirty="0" err="1" smtClean="0"/>
              <a:t>Mengembangkan</a:t>
            </a:r>
            <a:r>
              <a:rPr lang="en-US" dirty="0" smtClean="0"/>
              <a:t> </a:t>
            </a:r>
            <a:r>
              <a:rPr lang="en-US" dirty="0" err="1" smtClean="0"/>
              <a:t>sikap</a:t>
            </a:r>
            <a:r>
              <a:rPr lang="en-US" dirty="0" smtClean="0"/>
              <a:t> </a:t>
            </a:r>
            <a:r>
              <a:rPr lang="en-US" dirty="0" err="1" smtClean="0"/>
              <a:t>saling</a:t>
            </a:r>
            <a:r>
              <a:rPr lang="en-US" dirty="0" smtClean="0"/>
              <a:t> </a:t>
            </a:r>
            <a:r>
              <a:rPr lang="en-US" dirty="0" err="1" smtClean="0"/>
              <a:t>menghormati</a:t>
            </a:r>
            <a:r>
              <a:rPr lang="en-US" dirty="0" smtClean="0"/>
              <a:t> </a:t>
            </a:r>
            <a:r>
              <a:rPr lang="en-US" dirty="0" err="1" smtClean="0"/>
              <a:t>kebebasan</a:t>
            </a:r>
            <a:r>
              <a:rPr lang="en-US" dirty="0" smtClean="0"/>
              <a:t> </a:t>
            </a:r>
            <a:r>
              <a:rPr lang="en-US" dirty="0" err="1" smtClean="0"/>
              <a:t>menjalankan</a:t>
            </a:r>
            <a:r>
              <a:rPr lang="en-US" dirty="0" smtClean="0"/>
              <a:t> </a:t>
            </a:r>
            <a:r>
              <a:rPr lang="en-US" dirty="0" err="1" smtClean="0"/>
              <a:t>ibadah</a:t>
            </a:r>
            <a:r>
              <a:rPr lang="en-US" dirty="0" smtClean="0"/>
              <a:t> </a:t>
            </a:r>
            <a:r>
              <a:rPr lang="en-US" dirty="0" err="1" smtClean="0"/>
              <a:t>sesuai</a:t>
            </a:r>
            <a:r>
              <a:rPr lang="en-US" dirty="0" smtClean="0"/>
              <a:t> </a:t>
            </a:r>
            <a:r>
              <a:rPr lang="en-US" dirty="0" err="1" smtClean="0"/>
              <a:t>dengan</a:t>
            </a:r>
            <a:r>
              <a:rPr lang="en-US" dirty="0" smtClean="0"/>
              <a:t> agama </a:t>
            </a:r>
            <a:r>
              <a:rPr lang="en-US" dirty="0" err="1" smtClean="0"/>
              <a:t>dan</a:t>
            </a:r>
            <a:r>
              <a:rPr lang="en-US" dirty="0" smtClean="0"/>
              <a:t> </a:t>
            </a:r>
            <a:r>
              <a:rPr lang="en-US" dirty="0" err="1" smtClean="0"/>
              <a:t>kepercayaanya</a:t>
            </a:r>
            <a:r>
              <a:rPr lang="en-US" dirty="0" smtClean="0"/>
              <a:t> </a:t>
            </a:r>
            <a:r>
              <a:rPr lang="en-US" dirty="0" err="1" smtClean="0"/>
              <a:t>masing</a:t>
            </a:r>
            <a:r>
              <a:rPr lang="en-US" dirty="0" smtClean="0"/>
              <a:t> </a:t>
            </a:r>
            <a:r>
              <a:rPr lang="en-US" dirty="0" err="1" smtClean="0"/>
              <a:t>masing</a:t>
            </a:r>
            <a:r>
              <a:rPr lang="en-US" dirty="0" smtClean="0"/>
              <a:t> </a:t>
            </a:r>
          </a:p>
          <a:p>
            <a:pPr>
              <a:lnSpc>
                <a:spcPct val="80000"/>
              </a:lnSpc>
            </a:pPr>
            <a:r>
              <a:rPr lang="en-US" dirty="0" err="1" smtClean="0"/>
              <a:t>Tidak</a:t>
            </a:r>
            <a:r>
              <a:rPr lang="en-US" dirty="0" smtClean="0"/>
              <a:t> </a:t>
            </a:r>
            <a:r>
              <a:rPr lang="en-US" dirty="0" err="1" smtClean="0"/>
              <a:t>memaksakan</a:t>
            </a:r>
            <a:r>
              <a:rPr lang="en-US" dirty="0" smtClean="0"/>
              <a:t> </a:t>
            </a:r>
            <a:r>
              <a:rPr lang="en-US" dirty="0" err="1" smtClean="0"/>
              <a:t>suatu</a:t>
            </a:r>
            <a:r>
              <a:rPr lang="en-US" dirty="0" smtClean="0"/>
              <a:t> agama </a:t>
            </a:r>
            <a:r>
              <a:rPr lang="en-US" dirty="0" err="1" smtClean="0"/>
              <a:t>dan</a:t>
            </a:r>
            <a:r>
              <a:rPr lang="en-US" dirty="0" smtClean="0"/>
              <a:t> </a:t>
            </a:r>
            <a:r>
              <a:rPr lang="en-US" dirty="0" err="1" smtClean="0"/>
              <a:t>kepercayaan</a:t>
            </a:r>
            <a:r>
              <a:rPr lang="en-US" dirty="0" smtClean="0"/>
              <a:t> </a:t>
            </a:r>
            <a:r>
              <a:rPr lang="en-US" dirty="0" err="1" smtClean="0"/>
              <a:t>terhadap</a:t>
            </a:r>
            <a:r>
              <a:rPr lang="en-US" dirty="0" smtClean="0"/>
              <a:t> </a:t>
            </a:r>
            <a:r>
              <a:rPr lang="en-US" dirty="0" err="1" smtClean="0"/>
              <a:t>Tuhan</a:t>
            </a:r>
            <a:r>
              <a:rPr lang="en-US" dirty="0" smtClean="0"/>
              <a:t> Yang </a:t>
            </a:r>
            <a:r>
              <a:rPr lang="en-US" dirty="0" err="1" smtClean="0"/>
              <a:t>Maha</a:t>
            </a:r>
            <a:r>
              <a:rPr lang="en-US" dirty="0" smtClean="0"/>
              <a:t> </a:t>
            </a:r>
            <a:r>
              <a:rPr lang="en-US" dirty="0" err="1" smtClean="0"/>
              <a:t>Esa</a:t>
            </a:r>
            <a:r>
              <a:rPr lang="en-US" dirty="0" smtClean="0"/>
              <a:t> </a:t>
            </a:r>
            <a:r>
              <a:rPr lang="en-US" dirty="0" err="1" smtClean="0"/>
              <a:t>kepada</a:t>
            </a:r>
            <a:r>
              <a:rPr lang="en-US" dirty="0" smtClean="0"/>
              <a:t> </a:t>
            </a:r>
            <a:r>
              <a:rPr lang="en-US" dirty="0" err="1" smtClean="0"/>
              <a:t>orang</a:t>
            </a:r>
            <a:r>
              <a:rPr lang="en-US" dirty="0" smtClean="0"/>
              <a:t> lain.</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500" fill="hold"/>
                                        <p:tgtEl>
                                          <p:spTgt spid="7170"/>
                                        </p:tgtEl>
                                        <p:attrNameLst>
                                          <p:attrName>ppt_w</p:attrName>
                                        </p:attrNameLst>
                                      </p:cBhvr>
                                      <p:tavLst>
                                        <p:tav tm="0">
                                          <p:val>
                                            <p:strVal val="#ppt_w*0.05"/>
                                          </p:val>
                                        </p:tav>
                                        <p:tav tm="100000">
                                          <p:val>
                                            <p:strVal val="#ppt_w"/>
                                          </p:val>
                                        </p:tav>
                                      </p:tavLst>
                                    </p:anim>
                                    <p:anim calcmode="lin" valueType="num">
                                      <p:cBhvr>
                                        <p:cTn id="8" dur="500" fill="hold"/>
                                        <p:tgtEl>
                                          <p:spTgt spid="7170"/>
                                        </p:tgtEl>
                                        <p:attrNameLst>
                                          <p:attrName>ppt_h</p:attrName>
                                        </p:attrNameLst>
                                      </p:cBhvr>
                                      <p:tavLst>
                                        <p:tav tm="0">
                                          <p:val>
                                            <p:strVal val="#ppt_h"/>
                                          </p:val>
                                        </p:tav>
                                        <p:tav tm="100000">
                                          <p:val>
                                            <p:strVal val="#ppt_h"/>
                                          </p:val>
                                        </p:tav>
                                      </p:tavLst>
                                    </p:anim>
                                    <p:anim calcmode="lin" valueType="num">
                                      <p:cBhvr>
                                        <p:cTn id="9" dur="500" fill="hold"/>
                                        <p:tgtEl>
                                          <p:spTgt spid="7170"/>
                                        </p:tgtEl>
                                        <p:attrNameLst>
                                          <p:attrName>ppt_x</p:attrName>
                                        </p:attrNameLst>
                                      </p:cBhvr>
                                      <p:tavLst>
                                        <p:tav tm="0">
                                          <p:val>
                                            <p:strVal val="#ppt_x-.2"/>
                                          </p:val>
                                        </p:tav>
                                        <p:tav tm="100000">
                                          <p:val>
                                            <p:strVal val="#ppt_x"/>
                                          </p:val>
                                        </p:tav>
                                      </p:tavLst>
                                    </p:anim>
                                    <p:anim calcmode="lin" valueType="num">
                                      <p:cBhvr>
                                        <p:cTn id="10" dur="500" fill="hold"/>
                                        <p:tgtEl>
                                          <p:spTgt spid="7170"/>
                                        </p:tgtEl>
                                        <p:attrNameLst>
                                          <p:attrName>ppt_y</p:attrName>
                                        </p:attrNameLst>
                                      </p:cBhvr>
                                      <p:tavLst>
                                        <p:tav tm="0">
                                          <p:val>
                                            <p:strVal val="#ppt_y"/>
                                          </p:val>
                                        </p:tav>
                                        <p:tav tm="100000">
                                          <p:val>
                                            <p:strVal val="#ppt_y"/>
                                          </p:val>
                                        </p:tav>
                                      </p:tavLst>
                                    </p:anim>
                                    <p:animEffect transition="in" filter="fade">
                                      <p:cBhvr>
                                        <p:cTn id="11" dur="500"/>
                                        <p:tgtEl>
                                          <p:spTgt spid="7170"/>
                                        </p:tgtEl>
                                      </p:cBhvr>
                                    </p:animEffect>
                                  </p:childTnLst>
                                </p:cTn>
                              </p:par>
                            </p:childTnLst>
                          </p:cTn>
                        </p:par>
                        <p:par>
                          <p:cTn id="12" fill="hold">
                            <p:stCondLst>
                              <p:cond delay="500"/>
                            </p:stCondLst>
                            <p:childTnLst>
                              <p:par>
                                <p:cTn id="13" presetID="23" presetClass="entr" presetSubtype="16" fill="hold" grpId="0" nodeType="afterEffect">
                                  <p:stCondLst>
                                    <p:cond delay="0"/>
                                  </p:stCondLst>
                                  <p:childTnLst>
                                    <p:set>
                                      <p:cBhvr>
                                        <p:cTn id="14" dur="1" fill="hold">
                                          <p:stCondLst>
                                            <p:cond delay="0"/>
                                          </p:stCondLst>
                                        </p:cTn>
                                        <p:tgtEl>
                                          <p:spTgt spid="7171">
                                            <p:txEl>
                                              <p:pRg st="0" end="0"/>
                                            </p:txEl>
                                          </p:spTgt>
                                        </p:tgtEl>
                                        <p:attrNameLst>
                                          <p:attrName>style.visibility</p:attrName>
                                        </p:attrNameLst>
                                      </p:cBhvr>
                                      <p:to>
                                        <p:strVal val="visible"/>
                                      </p:to>
                                    </p:set>
                                    <p:anim calcmode="lin" valueType="num">
                                      <p:cBhvr>
                                        <p:cTn id="15" dur="500" fill="hold"/>
                                        <p:tgtEl>
                                          <p:spTgt spid="7171">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7171">
                                            <p:txEl>
                                              <p:pRg st="0" end="0"/>
                                            </p:txEl>
                                          </p:spTgt>
                                        </p:tgtEl>
                                        <p:attrNameLst>
                                          <p:attrName>ppt_h</p:attrName>
                                        </p:attrNameLst>
                                      </p:cBhvr>
                                      <p:tavLst>
                                        <p:tav tm="0">
                                          <p:val>
                                            <p:fltVal val="0"/>
                                          </p:val>
                                        </p:tav>
                                        <p:tav tm="100000">
                                          <p:val>
                                            <p:strVal val="#ppt_h"/>
                                          </p:val>
                                        </p:tav>
                                      </p:tavLst>
                                    </p:anim>
                                  </p:childTnLst>
                                </p:cTn>
                              </p:par>
                            </p:childTnLst>
                          </p:cTn>
                        </p:par>
                        <p:par>
                          <p:cTn id="17" fill="hold">
                            <p:stCondLst>
                              <p:cond delay="1000"/>
                            </p:stCondLst>
                            <p:childTnLst>
                              <p:par>
                                <p:cTn id="18" presetID="23" presetClass="entr" presetSubtype="16" fill="hold" grpId="0" nodeType="afterEffect">
                                  <p:stCondLst>
                                    <p:cond delay="0"/>
                                  </p:stCondLst>
                                  <p:childTnLst>
                                    <p:set>
                                      <p:cBhvr>
                                        <p:cTn id="19" dur="1" fill="hold">
                                          <p:stCondLst>
                                            <p:cond delay="0"/>
                                          </p:stCondLst>
                                        </p:cTn>
                                        <p:tgtEl>
                                          <p:spTgt spid="7171">
                                            <p:txEl>
                                              <p:pRg st="1" end="1"/>
                                            </p:txEl>
                                          </p:spTgt>
                                        </p:tgtEl>
                                        <p:attrNameLst>
                                          <p:attrName>style.visibility</p:attrName>
                                        </p:attrNameLst>
                                      </p:cBhvr>
                                      <p:to>
                                        <p:strVal val="visible"/>
                                      </p:to>
                                    </p:set>
                                    <p:anim calcmode="lin" valueType="num">
                                      <p:cBhvr>
                                        <p:cTn id="20" dur="500" fill="hold"/>
                                        <p:tgtEl>
                                          <p:spTgt spid="7171">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7171">
                                            <p:txEl>
                                              <p:pRg st="1" end="1"/>
                                            </p:txEl>
                                          </p:spTgt>
                                        </p:tgtEl>
                                        <p:attrNameLst>
                                          <p:attrName>ppt_h</p:attrName>
                                        </p:attrNameLst>
                                      </p:cBhvr>
                                      <p:tavLst>
                                        <p:tav tm="0">
                                          <p:val>
                                            <p:fltVal val="0"/>
                                          </p:val>
                                        </p:tav>
                                        <p:tav tm="100000">
                                          <p:val>
                                            <p:strVal val="#ppt_h"/>
                                          </p:val>
                                        </p:tav>
                                      </p:tavLst>
                                    </p:anim>
                                  </p:childTnLst>
                                </p:cTn>
                              </p:par>
                            </p:childTnLst>
                          </p:cTn>
                        </p:par>
                        <p:par>
                          <p:cTn id="22" fill="hold">
                            <p:stCondLst>
                              <p:cond delay="1500"/>
                            </p:stCondLst>
                            <p:childTnLst>
                              <p:par>
                                <p:cTn id="23" presetID="23" presetClass="entr" presetSubtype="16" fill="hold" grpId="0" nodeType="afterEffect">
                                  <p:stCondLst>
                                    <p:cond delay="0"/>
                                  </p:stCondLst>
                                  <p:childTnLst>
                                    <p:set>
                                      <p:cBhvr>
                                        <p:cTn id="24" dur="1" fill="hold">
                                          <p:stCondLst>
                                            <p:cond delay="0"/>
                                          </p:stCondLst>
                                        </p:cTn>
                                        <p:tgtEl>
                                          <p:spTgt spid="7171">
                                            <p:txEl>
                                              <p:pRg st="2" end="2"/>
                                            </p:txEl>
                                          </p:spTgt>
                                        </p:tgtEl>
                                        <p:attrNameLst>
                                          <p:attrName>style.visibility</p:attrName>
                                        </p:attrNameLst>
                                      </p:cBhvr>
                                      <p:to>
                                        <p:strVal val="visible"/>
                                      </p:to>
                                    </p:set>
                                    <p:anim calcmode="lin" valueType="num">
                                      <p:cBhvr>
                                        <p:cTn id="25" dur="500" fill="hold"/>
                                        <p:tgtEl>
                                          <p:spTgt spid="7171">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7171">
                                            <p:txEl>
                                              <p:pRg st="2" end="2"/>
                                            </p:txEl>
                                          </p:spTgt>
                                        </p:tgtEl>
                                        <p:attrNameLst>
                                          <p:attrName>ppt_h</p:attrName>
                                        </p:attrNameLst>
                                      </p:cBhvr>
                                      <p:tavLst>
                                        <p:tav tm="0">
                                          <p:val>
                                            <p:fltVal val="0"/>
                                          </p:val>
                                        </p:tav>
                                        <p:tav tm="100000">
                                          <p:val>
                                            <p:strVal val="#ppt_h"/>
                                          </p:val>
                                        </p:tav>
                                      </p:tavLst>
                                    </p:anim>
                                  </p:childTnLst>
                                </p:cTn>
                              </p:par>
                            </p:childTnLst>
                          </p:cTn>
                        </p:par>
                        <p:par>
                          <p:cTn id="27" fill="hold">
                            <p:stCondLst>
                              <p:cond delay="2000"/>
                            </p:stCondLst>
                            <p:childTnLst>
                              <p:par>
                                <p:cTn id="28" presetID="23" presetClass="entr" presetSubtype="16" fill="hold" grpId="0" nodeType="afterEffect">
                                  <p:stCondLst>
                                    <p:cond delay="0"/>
                                  </p:stCondLst>
                                  <p:childTnLst>
                                    <p:set>
                                      <p:cBhvr>
                                        <p:cTn id="29" dur="1" fill="hold">
                                          <p:stCondLst>
                                            <p:cond delay="0"/>
                                          </p:stCondLst>
                                        </p:cTn>
                                        <p:tgtEl>
                                          <p:spTgt spid="7171">
                                            <p:txEl>
                                              <p:pRg st="3" end="3"/>
                                            </p:txEl>
                                          </p:spTgt>
                                        </p:tgtEl>
                                        <p:attrNameLst>
                                          <p:attrName>style.visibility</p:attrName>
                                        </p:attrNameLst>
                                      </p:cBhvr>
                                      <p:to>
                                        <p:strVal val="visible"/>
                                      </p:to>
                                    </p:set>
                                    <p:anim calcmode="lin" valueType="num">
                                      <p:cBhvr>
                                        <p:cTn id="30" dur="500" fill="hold"/>
                                        <p:tgtEl>
                                          <p:spTgt spid="7171">
                                            <p:txEl>
                                              <p:pRg st="3" end="3"/>
                                            </p:txEl>
                                          </p:spTgt>
                                        </p:tgtEl>
                                        <p:attrNameLst>
                                          <p:attrName>ppt_w</p:attrName>
                                        </p:attrNameLst>
                                      </p:cBhvr>
                                      <p:tavLst>
                                        <p:tav tm="0">
                                          <p:val>
                                            <p:fltVal val="0"/>
                                          </p:val>
                                        </p:tav>
                                        <p:tav tm="100000">
                                          <p:val>
                                            <p:strVal val="#ppt_w"/>
                                          </p:val>
                                        </p:tav>
                                      </p:tavLst>
                                    </p:anim>
                                    <p:anim calcmode="lin" valueType="num">
                                      <p:cBhvr>
                                        <p:cTn id="31" dur="500" fill="hold"/>
                                        <p:tgtEl>
                                          <p:spTgt spid="7171">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00600"/>
          </a:xfrm>
        </p:spPr>
        <p:txBody>
          <a:bodyPr>
            <a:normAutofit lnSpcReduction="10000"/>
          </a:bodyPr>
          <a:lstStyle/>
          <a:p>
            <a:pPr>
              <a:spcAft>
                <a:spcPct val="0"/>
              </a:spcAft>
              <a:buFont typeface="Arial" charset="0"/>
              <a:buChar char="•"/>
            </a:pPr>
            <a:r>
              <a:rPr lang="en-US" sz="3100" smtClean="0"/>
              <a:t>Menurut </a:t>
            </a:r>
            <a:r>
              <a:rPr lang="en-US" sz="3100" b="1" smtClean="0"/>
              <a:t>A.S. Hornby </a:t>
            </a:r>
          </a:p>
          <a:p>
            <a:pPr algn="just">
              <a:spcAft>
                <a:spcPct val="0"/>
              </a:spcAft>
              <a:buFont typeface="Arial" charset="0"/>
              <a:buNone/>
            </a:pPr>
            <a:r>
              <a:rPr lang="en-US" sz="2900" smtClean="0"/>
              <a:t>Ideologi </a:t>
            </a:r>
            <a:r>
              <a:rPr lang="en-US" sz="2900" smtClean="0">
                <a:sym typeface="Wingdings" pitchFamily="2" charset="2"/>
              </a:rPr>
              <a:t> </a:t>
            </a:r>
            <a:r>
              <a:rPr lang="en-US" sz="2900" smtClean="0"/>
              <a:t>seperangkat gagasan yang membentuk landasan  teori ekonomi dan politik atau yang dipegangi oleh seseorang atau sekelompok orang</a:t>
            </a:r>
          </a:p>
          <a:p>
            <a:pPr algn="just">
              <a:spcAft>
                <a:spcPct val="0"/>
              </a:spcAft>
              <a:buFont typeface="Arial" charset="0"/>
              <a:buNone/>
            </a:pPr>
            <a:endParaRPr lang="en-US" sz="3000" smtClean="0"/>
          </a:p>
          <a:p>
            <a:pPr>
              <a:spcAft>
                <a:spcPct val="0"/>
              </a:spcAft>
              <a:buFont typeface="Arial" charset="0"/>
              <a:buChar char="•"/>
            </a:pPr>
            <a:r>
              <a:rPr lang="en-US" sz="3100" smtClean="0"/>
              <a:t>Menurut </a:t>
            </a:r>
            <a:r>
              <a:rPr lang="en-US" sz="3100" b="1" smtClean="0"/>
              <a:t>Soejono Soemargono</a:t>
            </a:r>
            <a:r>
              <a:rPr lang="en-US" sz="3100" smtClean="0"/>
              <a:t> </a:t>
            </a:r>
          </a:p>
          <a:p>
            <a:pPr algn="just">
              <a:spcAft>
                <a:spcPct val="0"/>
              </a:spcAft>
              <a:buFont typeface="Arial" charset="0"/>
              <a:buNone/>
            </a:pPr>
            <a:r>
              <a:rPr lang="en-US" sz="2900" smtClean="0"/>
              <a:t>Ideologi </a:t>
            </a:r>
            <a:r>
              <a:rPr lang="en-US" sz="2900" smtClean="0">
                <a:sym typeface="Wingdings" pitchFamily="2" charset="2"/>
              </a:rPr>
              <a:t> </a:t>
            </a:r>
            <a:r>
              <a:rPr lang="en-US" sz="2900" smtClean="0"/>
              <a:t>kumpulan gagasan, ide, keyakinan, kepercayaan yang menyeluruh dan sistematis, yang menyangkut bidang: politik, sosial, kebudayaan, dan agama</a:t>
            </a:r>
          </a:p>
          <a:p>
            <a:pPr algn="just">
              <a:spcAft>
                <a:spcPct val="0"/>
              </a:spcAft>
              <a:buFont typeface="Arial" charset="0"/>
              <a:buNone/>
            </a:pPr>
            <a:endParaRPr lang="en-US" sz="3000" smtClean="0"/>
          </a:p>
        </p:txBody>
      </p:sp>
      <p:sp>
        <p:nvSpPr>
          <p:cNvPr id="23555" name="Title 1"/>
          <p:cNvSpPr>
            <a:spLocks noGrp="1"/>
          </p:cNvSpPr>
          <p:nvPr>
            <p:ph type="title"/>
          </p:nvPr>
        </p:nvSpPr>
        <p:spPr>
          <a:xfrm>
            <a:off x="1409700" y="457200"/>
            <a:ext cx="6515100" cy="930275"/>
          </a:xfrm>
        </p:spPr>
        <p:txBody>
          <a:bodyPr/>
          <a:lstStyle/>
          <a:p>
            <a:r>
              <a:rPr lang="en-US" smtClean="0"/>
              <a:t>Pengertian Ideologi</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3"/>
          <p:cNvSpPr>
            <a:spLocks noGrp="1"/>
          </p:cNvSpPr>
          <p:nvPr>
            <p:ph type="title"/>
          </p:nvPr>
        </p:nvSpPr>
        <p:spPr/>
        <p:txBody>
          <a:bodyPr/>
          <a:lstStyle/>
          <a:p>
            <a:r>
              <a:rPr lang="id-ID" smtClean="0"/>
              <a:t>Studi 2</a:t>
            </a:r>
            <a:endParaRPr lang="en-US" smtClean="0"/>
          </a:p>
        </p:txBody>
      </p:sp>
      <p:sp>
        <p:nvSpPr>
          <p:cNvPr id="13315" name="Rectangle 3"/>
          <p:cNvSpPr>
            <a:spLocks noGrp="1" noChangeArrowheads="1"/>
          </p:cNvSpPr>
          <p:nvPr>
            <p:ph idx="1"/>
          </p:nvPr>
        </p:nvSpPr>
        <p:spPr/>
        <p:txBody>
          <a:bodyPr/>
          <a:lstStyle/>
          <a:p>
            <a:pPr algn="ctr">
              <a:buFontTx/>
              <a:buNone/>
            </a:pPr>
            <a:r>
              <a:rPr lang="en-US" smtClean="0"/>
              <a:t>Namun, butir-butir sila 1 Pancasila nampaknya banyak dilupakan oleh masyarakat Indonesia sekarang ini</a:t>
            </a:r>
            <a:endParaRPr lang="en-US" sz="1000" smtClean="0"/>
          </a:p>
          <a:p>
            <a:pPr algn="ctr">
              <a:buFontTx/>
              <a:buNone/>
            </a:pPr>
            <a:r>
              <a:rPr lang="en-US" smtClean="0"/>
              <a:t>Terjadinya pertengkaran, kerusuhan, diskriminasi atau fanatisme beragama yang berlebihan telah melupakan nilai-nilai hormat menghormati dan bekerjasama, kerukunan hidup , kebebasan menjalankan ibadah yang dijunjung tinggi dalam Pancasila</a:t>
            </a:r>
            <a:endParaRPr lang="en-US" sz="1000" smtClean="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3315">
                                            <p:txEl>
                                              <p:pRg st="0" end="0"/>
                                            </p:txEl>
                                          </p:spTgt>
                                        </p:tgtEl>
                                        <p:attrNameLst>
                                          <p:attrName>style.visibility</p:attrName>
                                        </p:attrNameLst>
                                      </p:cBhvr>
                                      <p:to>
                                        <p:strVal val="visible"/>
                                      </p:to>
                                    </p:set>
                                    <p:anim calcmode="discrete" valueType="clr">
                                      <p:cBhvr override="childStyle">
                                        <p:cTn id="7" dur="80"/>
                                        <p:tgtEl>
                                          <p:spTgt spid="1331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3315">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3315">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13315">
                                            <p:txEl>
                                              <p:pRg st="1" end="1"/>
                                            </p:txEl>
                                          </p:spTgt>
                                        </p:tgtEl>
                                        <p:attrNameLst>
                                          <p:attrName>style.visibility</p:attrName>
                                        </p:attrNameLst>
                                      </p:cBhvr>
                                      <p:to>
                                        <p:strVal val="visible"/>
                                      </p:to>
                                    </p:set>
                                    <p:anim calcmode="discrete" valueType="clr">
                                      <p:cBhvr override="childStyle">
                                        <p:cTn id="14" dur="80"/>
                                        <p:tgtEl>
                                          <p:spTgt spid="1331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3315">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13315">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4294967295"/>
          </p:nvPr>
        </p:nvSpPr>
        <p:spPr>
          <a:xfrm>
            <a:off x="228600" y="1258888"/>
            <a:ext cx="8686800" cy="4691062"/>
          </a:xfrm>
        </p:spPr>
        <p:txBody>
          <a:bodyPr/>
          <a:lstStyle/>
          <a:p>
            <a:pPr algn="ctr">
              <a:lnSpc>
                <a:spcPct val="90000"/>
              </a:lnSpc>
              <a:buFontTx/>
              <a:buNone/>
            </a:pPr>
            <a:r>
              <a:rPr lang="en-US" sz="2800" dirty="0" err="1" smtClean="0"/>
              <a:t>Tidak</a:t>
            </a:r>
            <a:r>
              <a:rPr lang="en-US" sz="2800" dirty="0" smtClean="0"/>
              <a:t> </a:t>
            </a:r>
            <a:r>
              <a:rPr lang="en-US" sz="2800" dirty="0" err="1" smtClean="0"/>
              <a:t>sedikit</a:t>
            </a:r>
            <a:r>
              <a:rPr lang="en-US" sz="2800" dirty="0" smtClean="0"/>
              <a:t> </a:t>
            </a:r>
            <a:r>
              <a:rPr lang="en-US" sz="2800" dirty="0" err="1" smtClean="0"/>
              <a:t>masalah</a:t>
            </a:r>
            <a:r>
              <a:rPr lang="en-US" sz="2800" dirty="0" smtClean="0"/>
              <a:t> agama yang </a:t>
            </a:r>
            <a:r>
              <a:rPr lang="en-US" sz="2800" dirty="0" err="1" smtClean="0"/>
              <a:t>beredar</a:t>
            </a:r>
            <a:r>
              <a:rPr lang="en-US" sz="2800" dirty="0" smtClean="0"/>
              <a:t> </a:t>
            </a:r>
            <a:r>
              <a:rPr lang="en-US" sz="2800" dirty="0" err="1" smtClean="0"/>
              <a:t>dan</a:t>
            </a:r>
            <a:r>
              <a:rPr lang="en-US" sz="2800" dirty="0" smtClean="0"/>
              <a:t> </a:t>
            </a:r>
            <a:r>
              <a:rPr lang="en-US" sz="2800" dirty="0" err="1" smtClean="0"/>
              <a:t>terus</a:t>
            </a:r>
            <a:r>
              <a:rPr lang="en-US" sz="2800" dirty="0" smtClean="0"/>
              <a:t> </a:t>
            </a:r>
            <a:r>
              <a:rPr lang="en-US" sz="2800" dirty="0" err="1" smtClean="0"/>
              <a:t>mengancam</a:t>
            </a:r>
            <a:r>
              <a:rPr lang="en-US" sz="2800" dirty="0" smtClean="0"/>
              <a:t> </a:t>
            </a:r>
            <a:r>
              <a:rPr lang="en-US" sz="2800" dirty="0" err="1" smtClean="0"/>
              <a:t>kedamaian</a:t>
            </a:r>
            <a:r>
              <a:rPr lang="en-US" sz="2800" dirty="0" smtClean="0"/>
              <a:t> </a:t>
            </a:r>
            <a:r>
              <a:rPr lang="en-US" sz="2800" dirty="0" err="1" smtClean="0"/>
              <a:t>dan</a:t>
            </a:r>
            <a:r>
              <a:rPr lang="en-US" sz="2800" dirty="0" smtClean="0"/>
              <a:t> </a:t>
            </a:r>
            <a:r>
              <a:rPr lang="en-US" sz="2800" dirty="0" err="1" smtClean="0"/>
              <a:t>keutuhan</a:t>
            </a:r>
            <a:r>
              <a:rPr lang="en-US" sz="2800" dirty="0" smtClean="0"/>
              <a:t> </a:t>
            </a:r>
            <a:r>
              <a:rPr lang="en-US" sz="2800" dirty="0" err="1" smtClean="0"/>
              <a:t>negara</a:t>
            </a:r>
            <a:r>
              <a:rPr lang="en-US" sz="2800" dirty="0" smtClean="0"/>
              <a:t> </a:t>
            </a:r>
            <a:r>
              <a:rPr lang="en-US" sz="2800" dirty="0" err="1" smtClean="0"/>
              <a:t>kita</a:t>
            </a:r>
            <a:r>
              <a:rPr lang="en-US" sz="2800" dirty="0" smtClean="0"/>
              <a:t> </a:t>
            </a:r>
            <a:r>
              <a:rPr lang="en-US" sz="2800" dirty="0" err="1" smtClean="0"/>
              <a:t>ini</a:t>
            </a:r>
            <a:r>
              <a:rPr lang="en-US" sz="2800" dirty="0" smtClean="0"/>
              <a:t> </a:t>
            </a:r>
            <a:endParaRPr lang="en-US" altLang="ja-JP" sz="900" dirty="0" smtClean="0"/>
          </a:p>
          <a:p>
            <a:pPr algn="ctr">
              <a:lnSpc>
                <a:spcPct val="90000"/>
              </a:lnSpc>
              <a:buFontTx/>
              <a:buNone/>
            </a:pPr>
            <a:r>
              <a:rPr lang="en-US" altLang="ja-JP" sz="2800" dirty="0" smtClean="0"/>
              <a:t>Agama yang </a:t>
            </a:r>
            <a:r>
              <a:rPr lang="en-US" altLang="ja-JP" sz="2800" dirty="0" err="1" smtClean="0"/>
              <a:t>diakui</a:t>
            </a:r>
            <a:r>
              <a:rPr lang="en-US" altLang="ja-JP" sz="2800" dirty="0" smtClean="0"/>
              <a:t> </a:t>
            </a:r>
            <a:r>
              <a:rPr lang="en-US" altLang="ja-JP" sz="2800" dirty="0" err="1" smtClean="0"/>
              <a:t>di</a:t>
            </a:r>
            <a:r>
              <a:rPr lang="en-US" altLang="ja-JP" sz="2800" dirty="0" smtClean="0"/>
              <a:t> Indonesia </a:t>
            </a:r>
            <a:r>
              <a:rPr lang="en-US" altLang="ja-JP" sz="2800" dirty="0" err="1" smtClean="0"/>
              <a:t>ada</a:t>
            </a:r>
            <a:r>
              <a:rPr lang="en-US" altLang="ja-JP" sz="2800" dirty="0" smtClean="0"/>
              <a:t> 6, </a:t>
            </a:r>
            <a:r>
              <a:rPr lang="en-US" altLang="ja-JP" sz="2800" dirty="0" err="1" smtClean="0"/>
              <a:t>yaitu</a:t>
            </a:r>
            <a:r>
              <a:rPr lang="en-US" altLang="ja-JP" sz="2800" dirty="0" smtClean="0"/>
              <a:t> Islam, Kristen, </a:t>
            </a:r>
            <a:r>
              <a:rPr lang="en-US" altLang="ja-JP" sz="2800" dirty="0" err="1" smtClean="0"/>
              <a:t>Katolik</a:t>
            </a:r>
            <a:r>
              <a:rPr lang="en-US" altLang="ja-JP" sz="2800" dirty="0" smtClean="0"/>
              <a:t>, </a:t>
            </a:r>
            <a:r>
              <a:rPr lang="en-US" altLang="ja-JP" sz="2800" dirty="0" err="1" smtClean="0"/>
              <a:t>Budha</a:t>
            </a:r>
            <a:r>
              <a:rPr lang="en-US" altLang="ja-JP" sz="2800" dirty="0" smtClean="0"/>
              <a:t> </a:t>
            </a:r>
            <a:r>
              <a:rPr lang="en-US" altLang="ja-JP" sz="2800" dirty="0" err="1" smtClean="0"/>
              <a:t>dan</a:t>
            </a:r>
            <a:r>
              <a:rPr lang="en-US" altLang="ja-JP" sz="2800" dirty="0" smtClean="0"/>
              <a:t> Hindu , Kong </a:t>
            </a:r>
            <a:r>
              <a:rPr lang="en-US" altLang="ja-JP" sz="2800" dirty="0" err="1" smtClean="0"/>
              <a:t>Hu</a:t>
            </a:r>
            <a:r>
              <a:rPr lang="en-US" altLang="ja-JP" sz="2800" dirty="0" smtClean="0"/>
              <a:t> Cu</a:t>
            </a:r>
            <a:endParaRPr lang="en-US" altLang="ja-JP" sz="900" dirty="0" smtClean="0"/>
          </a:p>
          <a:p>
            <a:pPr algn="ctr">
              <a:lnSpc>
                <a:spcPct val="90000"/>
              </a:lnSpc>
              <a:buFontTx/>
              <a:buNone/>
            </a:pPr>
            <a:r>
              <a:rPr lang="en-US" sz="3000" dirty="0" err="1" smtClean="0"/>
              <a:t>Jadi</a:t>
            </a:r>
            <a:r>
              <a:rPr lang="en-US" sz="3000" dirty="0" smtClean="0"/>
              <a:t>, </a:t>
            </a:r>
            <a:r>
              <a:rPr lang="en-US" sz="3000" dirty="0" err="1" smtClean="0"/>
              <a:t>kerukunan</a:t>
            </a:r>
            <a:r>
              <a:rPr lang="en-US" sz="3000" dirty="0" smtClean="0"/>
              <a:t> </a:t>
            </a:r>
            <a:r>
              <a:rPr lang="en-US" sz="3000" dirty="0" err="1" smtClean="0"/>
              <a:t>dan</a:t>
            </a:r>
            <a:r>
              <a:rPr lang="en-US" sz="3000" dirty="0" smtClean="0"/>
              <a:t> </a:t>
            </a:r>
            <a:r>
              <a:rPr lang="en-US" sz="3000" dirty="0" err="1" smtClean="0"/>
              <a:t>hormat</a:t>
            </a:r>
            <a:r>
              <a:rPr lang="en-US" sz="3000" dirty="0" smtClean="0"/>
              <a:t> </a:t>
            </a:r>
            <a:r>
              <a:rPr lang="en-US" sz="3000" dirty="0" err="1" smtClean="0"/>
              <a:t>menghormati</a:t>
            </a:r>
            <a:r>
              <a:rPr lang="en-US" sz="3000" dirty="0" smtClean="0"/>
              <a:t> </a:t>
            </a:r>
            <a:r>
              <a:rPr lang="en-US" sz="3000" dirty="0" err="1" smtClean="0"/>
              <a:t>antar</a:t>
            </a:r>
            <a:r>
              <a:rPr lang="en-US" sz="3000" dirty="0" smtClean="0"/>
              <a:t> </a:t>
            </a:r>
            <a:r>
              <a:rPr lang="en-US" sz="3000" dirty="0" err="1" smtClean="0"/>
              <a:t>umat</a:t>
            </a:r>
            <a:r>
              <a:rPr lang="en-US" sz="3000" dirty="0" smtClean="0"/>
              <a:t> </a:t>
            </a:r>
            <a:r>
              <a:rPr lang="en-US" sz="3000" dirty="0" err="1" smtClean="0"/>
              <a:t>beragama</a:t>
            </a:r>
            <a:r>
              <a:rPr lang="en-US" sz="3000" dirty="0" smtClean="0"/>
              <a:t> </a:t>
            </a:r>
            <a:r>
              <a:rPr lang="en-US" sz="3000" dirty="0" err="1" smtClean="0"/>
              <a:t>harus</a:t>
            </a:r>
            <a:r>
              <a:rPr lang="en-US" sz="3000" dirty="0" smtClean="0"/>
              <a:t> </a:t>
            </a:r>
            <a:r>
              <a:rPr lang="en-US" sz="3000" dirty="0" err="1" smtClean="0"/>
              <a:t>kita</a:t>
            </a:r>
            <a:r>
              <a:rPr lang="en-US" sz="3000" dirty="0" smtClean="0"/>
              <a:t> </a:t>
            </a:r>
            <a:r>
              <a:rPr lang="en-US" sz="3000" dirty="0" err="1" smtClean="0"/>
              <a:t>junjung</a:t>
            </a:r>
            <a:r>
              <a:rPr lang="en-US" sz="3000" dirty="0" smtClean="0"/>
              <a:t> </a:t>
            </a:r>
            <a:r>
              <a:rPr lang="en-US" sz="3000" dirty="0" err="1" smtClean="0"/>
              <a:t>tinggi</a:t>
            </a:r>
            <a:r>
              <a:rPr lang="en-US" sz="3000" dirty="0" smtClean="0"/>
              <a:t> </a:t>
            </a:r>
            <a:r>
              <a:rPr lang="en-US" sz="3000" dirty="0" err="1" smtClean="0"/>
              <a:t>sebagai</a:t>
            </a:r>
            <a:r>
              <a:rPr lang="en-US" sz="3000" dirty="0" smtClean="0"/>
              <a:t> </a:t>
            </a:r>
            <a:r>
              <a:rPr lang="en-US" sz="3000" dirty="0" err="1" smtClean="0"/>
              <a:t>bukti</a:t>
            </a:r>
            <a:r>
              <a:rPr lang="en-US" sz="3000" dirty="0" smtClean="0"/>
              <a:t> </a:t>
            </a:r>
            <a:r>
              <a:rPr lang="en-US" sz="3000" dirty="0" err="1" smtClean="0"/>
              <a:t>pengamalan</a:t>
            </a:r>
            <a:r>
              <a:rPr lang="en-US" sz="3000" dirty="0" smtClean="0"/>
              <a:t> </a:t>
            </a:r>
            <a:r>
              <a:rPr lang="en-US" sz="3000" dirty="0" err="1" smtClean="0"/>
              <a:t>ideologi</a:t>
            </a:r>
            <a:r>
              <a:rPr lang="en-US" sz="3000" dirty="0" smtClean="0"/>
              <a:t> </a:t>
            </a:r>
            <a:r>
              <a:rPr lang="en-US" sz="3000" dirty="0" err="1" smtClean="0"/>
              <a:t>Pancasila</a:t>
            </a:r>
            <a:endParaRPr lang="en-US" sz="3000" dirty="0" smtClean="0"/>
          </a:p>
          <a:p>
            <a:pPr algn="ctr">
              <a:lnSpc>
                <a:spcPct val="90000"/>
              </a:lnSpc>
              <a:buFontTx/>
              <a:buNone/>
            </a:pPr>
            <a:r>
              <a:rPr lang="fi-FI" altLang="ja-JP" sz="2800" dirty="0" smtClean="0"/>
              <a:t>Ideologi Pancasila mengakui dan mengagungkan keberadaan agama</a:t>
            </a:r>
            <a:r>
              <a:rPr lang="en-US" altLang="ja-JP" sz="2800" dirty="0" smtClean="0"/>
              <a:t> </a:t>
            </a:r>
            <a:endParaRPr lang="en-US" sz="2800" dirty="0" smtClean="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p:cTn id="7" dur="500" fill="hold"/>
                                        <p:tgtEl>
                                          <p:spTgt spid="512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12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p:cTn id="13" dur="500" fill="hold"/>
                                        <p:tgtEl>
                                          <p:spTgt spid="512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512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p:cTn id="19" dur="500" fill="hold"/>
                                        <p:tgtEl>
                                          <p:spTgt spid="512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512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p:cTn id="25" dur="500" fill="hold"/>
                                        <p:tgtEl>
                                          <p:spTgt spid="512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512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571500" y="1676400"/>
            <a:ext cx="8001000" cy="2424113"/>
          </a:xfrm>
        </p:spPr>
        <p:txBody>
          <a:bodyPr/>
          <a:lstStyle/>
          <a:p>
            <a:r>
              <a:rPr lang="en-US" b="1" smtClean="0">
                <a:latin typeface="Scriptina" pitchFamily="-65" charset="0"/>
              </a:rPr>
              <a:t>Sekian dan Terima Kasih</a:t>
            </a:r>
          </a:p>
        </p:txBody>
      </p:sp>
      <p:sp>
        <p:nvSpPr>
          <p:cNvPr id="4" name="Subtitle 3"/>
          <p:cNvSpPr>
            <a:spLocks noGrp="1"/>
          </p:cNvSpPr>
          <p:nvPr>
            <p:ph type="subTitle" idx="1"/>
          </p:nvPr>
        </p:nvSpPr>
        <p:spPr/>
        <p:txBody>
          <a:bodyPr/>
          <a:lstStyle/>
          <a:p>
            <a:pPr>
              <a:spcAft>
                <a:spcPct val="0"/>
              </a:spcAft>
            </a:pPr>
            <a:endParaRPr lang="en-US" dirty="0" smtClean="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nodePh="1">
                                  <p:stCondLst>
                                    <p:cond delay="0"/>
                                  </p:stCondLst>
                                  <p:endCondLst>
                                    <p:cond evt="begin" delay="0">
                                      <p:tn val="10"/>
                                    </p:cond>
                                  </p:end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anim calcmode="lin" valueType="num">
                                      <p:cBhvr>
                                        <p:cTn id="1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4"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lgn="just">
              <a:spcAft>
                <a:spcPct val="0"/>
              </a:spcAft>
              <a:buFont typeface="Arial" charset="0"/>
              <a:buChar char="•"/>
              <a:tabLst>
                <a:tab pos="339725" algn="l"/>
              </a:tabLst>
            </a:pPr>
            <a:r>
              <a:rPr lang="en-US" sz="2500" smtClean="0"/>
              <a:t> 	Menurut </a:t>
            </a:r>
            <a:r>
              <a:rPr lang="en-US" sz="2500" b="1" smtClean="0"/>
              <a:t>Gunawan Setiardja</a:t>
            </a:r>
            <a:r>
              <a:rPr lang="en-US" sz="2500" smtClean="0"/>
              <a:t> </a:t>
            </a:r>
          </a:p>
          <a:p>
            <a:pPr marL="0" indent="0" algn="just">
              <a:spcAft>
                <a:spcPct val="0"/>
              </a:spcAft>
              <a:buFont typeface="Arial" charset="0"/>
              <a:buNone/>
              <a:tabLst>
                <a:tab pos="339725" algn="l"/>
              </a:tabLst>
            </a:pPr>
            <a:r>
              <a:rPr lang="en-US" sz="2500" smtClean="0"/>
              <a:t>Ideologi </a:t>
            </a:r>
            <a:r>
              <a:rPr lang="en-US" sz="2500" smtClean="0">
                <a:sym typeface="Wingdings" pitchFamily="2" charset="2"/>
              </a:rPr>
              <a:t> </a:t>
            </a:r>
            <a:r>
              <a:rPr lang="en-US" sz="2500" smtClean="0"/>
              <a:t>seperangkat ide asasi tentang manusia dan seluruh realitas yang dijadikan pedoman dan cita-cita hidup</a:t>
            </a:r>
          </a:p>
          <a:p>
            <a:pPr marL="0" indent="0">
              <a:spcAft>
                <a:spcPct val="0"/>
              </a:spcAft>
              <a:buFont typeface="Arial" charset="0"/>
              <a:buChar char="•"/>
              <a:tabLst>
                <a:tab pos="339725" algn="l"/>
              </a:tabLst>
            </a:pPr>
            <a:endParaRPr lang="en-US" sz="2500" smtClean="0"/>
          </a:p>
          <a:p>
            <a:pPr marL="0" indent="0">
              <a:spcAft>
                <a:spcPct val="0"/>
              </a:spcAft>
              <a:buFont typeface="Arial" charset="0"/>
              <a:buChar char="•"/>
              <a:tabLst>
                <a:tab pos="339725" algn="l"/>
              </a:tabLst>
            </a:pPr>
            <a:r>
              <a:rPr lang="en-US" sz="2500" smtClean="0"/>
              <a:t>Menurut </a:t>
            </a:r>
            <a:r>
              <a:rPr lang="en-US" sz="2500" b="1" smtClean="0"/>
              <a:t>Descrates</a:t>
            </a:r>
            <a:endParaRPr lang="en-US" sz="2500" smtClean="0"/>
          </a:p>
          <a:p>
            <a:pPr marL="0" indent="0">
              <a:spcAft>
                <a:spcPct val="0"/>
              </a:spcAft>
              <a:buFont typeface="Arial" charset="0"/>
              <a:buNone/>
              <a:tabLst>
                <a:tab pos="339725" algn="l"/>
              </a:tabLst>
            </a:pPr>
            <a:r>
              <a:rPr lang="en-US" sz="2500" smtClean="0"/>
              <a:t>Ideologi </a:t>
            </a:r>
            <a:r>
              <a:rPr lang="en-US" sz="2500" smtClean="0">
                <a:sym typeface="Wingdings" pitchFamily="2" charset="2"/>
              </a:rPr>
              <a:t></a:t>
            </a:r>
            <a:r>
              <a:rPr lang="en-US" sz="2500" smtClean="0"/>
              <a:t> inti semua pemikiran manusia</a:t>
            </a:r>
          </a:p>
          <a:p>
            <a:pPr marL="0" indent="0">
              <a:spcAft>
                <a:spcPct val="0"/>
              </a:spcAft>
              <a:buFont typeface="Arial" charset="0"/>
              <a:buNone/>
              <a:tabLst>
                <a:tab pos="339725" algn="l"/>
              </a:tabLst>
            </a:pPr>
            <a:endParaRPr lang="en-US" sz="2500" smtClean="0"/>
          </a:p>
          <a:p>
            <a:pPr marL="0" indent="0">
              <a:spcAft>
                <a:spcPct val="0"/>
              </a:spcAft>
              <a:buFont typeface="Arial" charset="0"/>
              <a:buChar char="•"/>
              <a:tabLst>
                <a:tab pos="339725" algn="l"/>
              </a:tabLst>
            </a:pPr>
            <a:r>
              <a:rPr lang="en-US" sz="2500" smtClean="0"/>
              <a:t>Menurut </a:t>
            </a:r>
            <a:r>
              <a:rPr lang="en-US" sz="2500" b="1" smtClean="0"/>
              <a:t>Karl Marx</a:t>
            </a:r>
            <a:endParaRPr lang="en-US" sz="2500" smtClean="0"/>
          </a:p>
          <a:p>
            <a:pPr marL="0" indent="0" algn="just">
              <a:spcAft>
                <a:spcPct val="0"/>
              </a:spcAft>
              <a:buFont typeface="Arial" charset="0"/>
              <a:buNone/>
              <a:tabLst>
                <a:tab pos="339725" algn="l"/>
              </a:tabLst>
            </a:pPr>
            <a:r>
              <a:rPr lang="en-US" sz="2500" smtClean="0"/>
              <a:t>Ideologi </a:t>
            </a:r>
            <a:r>
              <a:rPr lang="en-US" sz="2500" smtClean="0">
                <a:sym typeface="Wingdings" pitchFamily="2" charset="2"/>
              </a:rPr>
              <a:t> </a:t>
            </a:r>
            <a:r>
              <a:rPr lang="en-US" sz="2500" smtClean="0"/>
              <a:t>alat untuk mencapai kesetaraan dan kesejahteraan bersama dalam masyarakat</a:t>
            </a:r>
          </a:p>
          <a:p>
            <a:pPr marL="0" indent="0">
              <a:spcAft>
                <a:spcPct val="0"/>
              </a:spcAft>
              <a:buFont typeface="Arial" charset="0"/>
              <a:buChar char="•"/>
              <a:tabLst>
                <a:tab pos="339725" algn="l"/>
              </a:tabLst>
            </a:pPr>
            <a:endParaRPr lang="en-US" sz="2500" smtClean="0"/>
          </a:p>
        </p:txBody>
      </p:sp>
      <p:sp>
        <p:nvSpPr>
          <p:cNvPr id="24579" name="Title 1"/>
          <p:cNvSpPr>
            <a:spLocks noGrp="1"/>
          </p:cNvSpPr>
          <p:nvPr>
            <p:ph type="title"/>
          </p:nvPr>
        </p:nvSpPr>
        <p:spPr>
          <a:xfrm>
            <a:off x="1409700" y="457200"/>
            <a:ext cx="6515100" cy="930275"/>
          </a:xfrm>
        </p:spPr>
        <p:txBody>
          <a:bodyPr/>
          <a:lstStyle/>
          <a:p>
            <a:r>
              <a:rPr lang="en-US" smtClean="0"/>
              <a:t>Pengertian Ideologi</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43"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38400"/>
            <a:ext cx="8001000" cy="1143000"/>
          </a:xfrm>
        </p:spPr>
        <p:txBody>
          <a:bodyPr/>
          <a:lstStyle/>
          <a:p>
            <a:r>
              <a:rPr lang="id-ID" smtClean="0"/>
              <a:t>Fungsi Ideologi</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Fungsi Ideologi</a:t>
            </a:r>
          </a:p>
        </p:txBody>
      </p:sp>
      <p:sp>
        <p:nvSpPr>
          <p:cNvPr id="3" name="Content Placeholder 2"/>
          <p:cNvSpPr>
            <a:spLocks noGrp="1"/>
          </p:cNvSpPr>
          <p:nvPr>
            <p:ph idx="1"/>
          </p:nvPr>
        </p:nvSpPr>
        <p:spPr>
          <a:xfrm>
            <a:off x="533400" y="1752600"/>
            <a:ext cx="8001000" cy="4114800"/>
          </a:xfrm>
        </p:spPr>
        <p:txBody>
          <a:bodyPr>
            <a:noAutofit/>
          </a:bodyPr>
          <a:lstStyle/>
          <a:p>
            <a:pPr marL="457200" lvl="1" algn="just">
              <a:spcAft>
                <a:spcPct val="0"/>
              </a:spcAft>
              <a:buFont typeface="Calisto MT" pitchFamily="-65" charset="0"/>
              <a:buAutoNum type="arabicPeriod"/>
            </a:pPr>
            <a:r>
              <a:rPr lang="en-US" sz="2400" smtClean="0"/>
              <a:t>Sebagai tujuan atau cita-cita yang hendak dicapai bersama oleh suatu masyarakat.</a:t>
            </a:r>
          </a:p>
          <a:p>
            <a:pPr marL="457200" lvl="1" algn="just">
              <a:spcAft>
                <a:spcPct val="0"/>
              </a:spcAft>
              <a:buFont typeface="Arial" charset="0"/>
              <a:buNone/>
            </a:pPr>
            <a:r>
              <a:rPr lang="en-US" i="1" smtClean="0"/>
              <a:t>Nilai yang terkandung dalam ideologi menjadi cita-cita atau tujuan yang hendak diwujudkan dalam kehidupan bermasyarakat.</a:t>
            </a:r>
          </a:p>
          <a:p>
            <a:pPr marL="457200" lvl="1" algn="just">
              <a:spcAft>
                <a:spcPct val="0"/>
              </a:spcAft>
              <a:buFont typeface="Arial" charset="0"/>
              <a:buNone/>
            </a:pPr>
            <a:endParaRPr lang="en-US" i="1" smtClean="0"/>
          </a:p>
          <a:p>
            <a:pPr marL="457200" lvl="1" algn="just">
              <a:spcAft>
                <a:spcPct val="0"/>
              </a:spcAft>
              <a:buFont typeface="Calisto MT" pitchFamily="-65" charset="0"/>
              <a:buAutoNum type="arabicPeriod" startAt="2"/>
            </a:pPr>
            <a:r>
              <a:rPr lang="en-US" sz="2400" smtClean="0"/>
              <a:t>Sebagai pemersatu masyarakat dan juga menjadi prosedur penyelesaian konflik yang terjadi di dalam masyarakat. </a:t>
            </a:r>
          </a:p>
          <a:p>
            <a:pPr indent="0" algn="just">
              <a:spcAft>
                <a:spcPct val="0"/>
              </a:spcAft>
              <a:buFont typeface="Arial" charset="0"/>
              <a:buNone/>
            </a:pPr>
            <a:r>
              <a:rPr lang="en-US" sz="2200" i="1" smtClean="0"/>
              <a:t>Nilai dalam ideologi merupakan nilai yang disepakati bersama sehingga dapat mempersatukan masyarakat itu, serta nilai bersama tersebut dijadikan acuan bagi penyelesaian suatu masalah yang mungkin timbul dalam kehidupan masyarakat yang bersangkutan. </a:t>
            </a:r>
          </a:p>
          <a:p>
            <a:pPr indent="0" algn="just">
              <a:spcAft>
                <a:spcPct val="0"/>
              </a:spcAft>
              <a:buFont typeface="Arial" charset="0"/>
              <a:buNone/>
            </a:pPr>
            <a:endParaRPr lang="en-US" smtClean="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1000" fill="hold"/>
                                        <p:tgtEl>
                                          <p:spTgt spid="7170"/>
                                        </p:tgtEl>
                                        <p:attrNameLst>
                                          <p:attrName>ppt_w</p:attrName>
                                        </p:attrNameLst>
                                      </p:cBhvr>
                                      <p:tavLst>
                                        <p:tav tm="0">
                                          <p:val>
                                            <p:strVal val="#ppt_w+.3"/>
                                          </p:val>
                                        </p:tav>
                                        <p:tav tm="100000">
                                          <p:val>
                                            <p:strVal val="#ppt_w"/>
                                          </p:val>
                                        </p:tav>
                                      </p:tavLst>
                                    </p:anim>
                                    <p:anim calcmode="lin" valueType="num">
                                      <p:cBhvr>
                                        <p:cTn id="8" dur="1000" fill="hold"/>
                                        <p:tgtEl>
                                          <p:spTgt spid="7170"/>
                                        </p:tgtEl>
                                        <p:attrNameLst>
                                          <p:attrName>ppt_h</p:attrName>
                                        </p:attrNameLst>
                                      </p:cBhvr>
                                      <p:tavLst>
                                        <p:tav tm="0">
                                          <p:val>
                                            <p:strVal val="#ppt_h"/>
                                          </p:val>
                                        </p:tav>
                                        <p:tav tm="100000">
                                          <p:val>
                                            <p:strVal val="#ppt_h"/>
                                          </p:val>
                                        </p:tav>
                                      </p:tavLst>
                                    </p:anim>
                                    <p:animEffect transition="in" filter="fade">
                                      <p:cBhvr>
                                        <p:cTn id="9" dur="1000"/>
                                        <p:tgtEl>
                                          <p:spTgt spid="7170"/>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3"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2514600"/>
            <a:ext cx="8001000" cy="1143000"/>
          </a:xfrm>
        </p:spPr>
        <p:txBody>
          <a:bodyPr/>
          <a:lstStyle/>
          <a:p>
            <a:r>
              <a:rPr lang="id-ID" smtClean="0"/>
              <a:t>Macam-macam Ideologi di Dunia</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533400"/>
            <a:ext cx="8001000" cy="1143000"/>
          </a:xfrm>
        </p:spPr>
        <p:txBody>
          <a:bodyPr/>
          <a:lstStyle/>
          <a:p>
            <a:r>
              <a:rPr lang="id-ID" sz="3800" smtClean="0"/>
              <a:t>Macam-macam Ideologi di Dunia</a:t>
            </a:r>
          </a:p>
        </p:txBody>
      </p:sp>
      <p:sp>
        <p:nvSpPr>
          <p:cNvPr id="3" name="Content Placeholder 2"/>
          <p:cNvSpPr>
            <a:spLocks noGrp="1"/>
          </p:cNvSpPr>
          <p:nvPr>
            <p:ph idx="1"/>
          </p:nvPr>
        </p:nvSpPr>
        <p:spPr>
          <a:xfrm>
            <a:off x="571500" y="2209800"/>
            <a:ext cx="8001000" cy="4114800"/>
          </a:xfrm>
        </p:spPr>
        <p:txBody>
          <a:bodyPr/>
          <a:lstStyle/>
          <a:p>
            <a:pPr algn="ctr">
              <a:buFont typeface="Wingdings 2" pitchFamily="-65" charset="2"/>
              <a:buNone/>
            </a:pPr>
            <a:r>
              <a:rPr lang="en-US" sz="3600" smtClean="0"/>
              <a:t>Liberalisme</a:t>
            </a:r>
          </a:p>
          <a:p>
            <a:pPr algn="ctr">
              <a:buFont typeface="Wingdings 2" pitchFamily="-65" charset="2"/>
              <a:buNone/>
            </a:pPr>
            <a:r>
              <a:rPr lang="en-US" sz="3600" smtClean="0"/>
              <a:t>Fasisme</a:t>
            </a:r>
          </a:p>
          <a:p>
            <a:pPr algn="ctr">
              <a:buFont typeface="Wingdings 2" pitchFamily="-65" charset="2"/>
              <a:buNone/>
            </a:pPr>
            <a:r>
              <a:rPr lang="en-US" sz="3600" smtClean="0"/>
              <a:t>Sosialisme</a:t>
            </a:r>
          </a:p>
          <a:p>
            <a:pPr algn="ctr">
              <a:buFont typeface="Wingdings 2" pitchFamily="-65" charset="2"/>
              <a:buNone/>
            </a:pPr>
            <a:r>
              <a:rPr lang="en-US" sz="3600" smtClean="0"/>
              <a:t>Komunisme</a:t>
            </a:r>
          </a:p>
          <a:p>
            <a:pPr algn="ctr"/>
            <a:endParaRPr lang="id-ID" sz="3600" smtClean="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avelogue">
  <a:themeElements>
    <a:clrScheme name="Travelogue">
      <a:dk1>
        <a:sysClr val="windowText" lastClr="000000"/>
      </a:dk1>
      <a:lt1>
        <a:srgbClr val="EAC968"/>
      </a:lt1>
      <a:dk2>
        <a:srgbClr val="2A2515"/>
      </a:dk2>
      <a:lt2>
        <a:srgbClr val="82682C"/>
      </a:lt2>
      <a:accent1>
        <a:srgbClr val="B74D21"/>
      </a:accent1>
      <a:accent2>
        <a:srgbClr val="A32323"/>
      </a:accent2>
      <a:accent3>
        <a:srgbClr val="4576A3"/>
      </a:accent3>
      <a:accent4>
        <a:srgbClr val="615D9A"/>
      </a:accent4>
      <a:accent5>
        <a:srgbClr val="67924B"/>
      </a:accent5>
      <a:accent6>
        <a:srgbClr val="BF7B1B"/>
      </a:accent6>
      <a:hlink>
        <a:srgbClr val="99350B"/>
      </a:hlink>
      <a:folHlink>
        <a:srgbClr val="785140"/>
      </a:folHlink>
    </a:clrScheme>
    <a:fontScheme name="Travelogue">
      <a:majorFont>
        <a:latin typeface="Calisto MT"/>
        <a:ea typeface=""/>
        <a:cs typeface=""/>
        <a:font script="Jpan" typeface="ＭＳ 明朝"/>
      </a:majorFont>
      <a:minorFont>
        <a:latin typeface="Calisto MT"/>
        <a:ea typeface=""/>
        <a:cs typeface=""/>
        <a:font script="Jpan" typeface="ＭＳ 明朝"/>
      </a:minorFont>
    </a:fontScheme>
    <a:fmtScheme name="Travelogue">
      <a:fillStyleLst>
        <a:solidFill>
          <a:schemeClr val="phClr"/>
        </a:solidFill>
        <a:blipFill rotWithShape="1">
          <a:blip xmlns:r="http://schemas.openxmlformats.org/officeDocument/2006/relationships" r:embed="rId1">
            <a:duotone>
              <a:schemeClr val="phClr">
                <a:shade val="20000"/>
                <a:satMod val="130000"/>
              </a:schemeClr>
              <a:schemeClr val="phClr">
                <a:tint val="80000"/>
                <a:satMod val="150000"/>
              </a:schemeClr>
            </a:duotone>
          </a:blip>
          <a:tile tx="0" ty="0" sx="50000" sy="50000" flip="none" algn="tl"/>
        </a:blipFill>
        <a:blipFill rotWithShape="1">
          <a:blip xmlns:r="http://schemas.openxmlformats.org/officeDocument/2006/relationships" r:embed="rId2">
            <a:duotone>
              <a:schemeClr val="phClr">
                <a:shade val="20000"/>
                <a:satMod val="130000"/>
              </a:schemeClr>
              <a:schemeClr val="phClr">
                <a:tint val="80000"/>
                <a:satMod val="150000"/>
              </a:schemeClr>
            </a:duotone>
          </a:blip>
          <a:tile tx="0" ty="0" sx="50000" sy="5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6600000" sx="102000" sy="102000" rotWithShape="0">
              <a:srgbClr val="000000">
                <a:alpha val="35000"/>
              </a:srgbClr>
            </a:outerShdw>
          </a:effectLst>
        </a:effectStyle>
        <a:effectStyle>
          <a:effectLst>
            <a:outerShdw blurRad="88900" dist="63500" dir="2400000" rotWithShape="0">
              <a:srgbClr val="000000">
                <a:alpha val="50000"/>
              </a:srgbClr>
            </a:outerShdw>
          </a:effectLst>
          <a:scene3d>
            <a:camera prst="orthographicFront">
              <a:rot lat="0" lon="0" rev="0"/>
            </a:camera>
            <a:lightRig rig="sunset" dir="t">
              <a:rot lat="0" lon="0" rev="4200000"/>
            </a:lightRig>
          </a:scene3d>
          <a:sp3d>
            <a:bevelT w="63500" h="25400" prst="coolSlant"/>
          </a:sp3d>
        </a:effectStyle>
      </a:effectStyleLst>
      <a:bgFillStyleLst>
        <a:solidFill>
          <a:schemeClr val="phClr"/>
        </a:solidFill>
        <a:gradFill rotWithShape="1">
          <a:gsLst>
            <a:gs pos="0">
              <a:schemeClr val="phClr">
                <a:tint val="50000"/>
                <a:shade val="90000"/>
                <a:hueMod val="85000"/>
                <a:satMod val="300000"/>
                <a:lumMod val="100000"/>
              </a:schemeClr>
            </a:gs>
            <a:gs pos="40000">
              <a:schemeClr val="phClr">
                <a:tint val="45000"/>
                <a:shade val="99000"/>
                <a:hueMod val="95000"/>
                <a:satMod val="300000"/>
                <a:lumMod val="100000"/>
              </a:schemeClr>
            </a:gs>
            <a:gs pos="100000">
              <a:schemeClr val="phClr">
                <a:shade val="20000"/>
                <a:hueMod val="95000"/>
                <a:satMod val="255000"/>
                <a:lumMod val="100000"/>
              </a:schemeClr>
            </a:gs>
          </a:gsLst>
          <a:path path="circle">
            <a:fillToRect l="50000" t="-80000" r="50000" b="180000"/>
          </a:path>
        </a:gradFill>
        <a:gradFill rotWithShape="1">
          <a:gsLst>
            <a:gs pos="0">
              <a:schemeClr val="phClr">
                <a:tint val="70000"/>
                <a:satMod val="2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Travelogue.thmx</Template>
  <TotalTime>851</TotalTime>
  <Words>1572</Words>
  <Application>Microsoft Office PowerPoint</Application>
  <PresentationFormat>On-screen Show (4:3)</PresentationFormat>
  <Paragraphs>226</Paragraphs>
  <Slides>42</Slides>
  <Notes>42</Notes>
  <HiddenSlides>0</HiddenSlides>
  <MMClips>0</MMClips>
  <ScaleCrop>false</ScaleCrop>
  <HeadingPairs>
    <vt:vector size="6" baseType="variant">
      <vt:variant>
        <vt:lpstr>Theme</vt:lpstr>
      </vt:variant>
      <vt:variant>
        <vt:i4>1</vt:i4>
      </vt:variant>
      <vt:variant>
        <vt:lpstr>Links</vt:lpstr>
      </vt:variant>
      <vt:variant>
        <vt:i4>4</vt:i4>
      </vt:variant>
      <vt:variant>
        <vt:lpstr>Slide Titles</vt:lpstr>
      </vt:variant>
      <vt:variant>
        <vt:i4>42</vt:i4>
      </vt:variant>
    </vt:vector>
  </HeadingPairs>
  <TitlesOfParts>
    <vt:vector size="47" baseType="lpstr">
      <vt:lpstr>Travelogue</vt:lpstr>
      <vt:lpstr>???</vt:lpstr>
      <vt:lpstr>???</vt:lpstr>
      <vt:lpstr>???</vt:lpstr>
      <vt:lpstr>???</vt:lpstr>
      <vt:lpstr>Pancasila Sebagai Ideologi</vt:lpstr>
      <vt:lpstr>Pengertian Ideologi</vt:lpstr>
      <vt:lpstr>Pengertian Ideologi</vt:lpstr>
      <vt:lpstr>Pengertian Ideologi</vt:lpstr>
      <vt:lpstr>Pengertian Ideologi</vt:lpstr>
      <vt:lpstr>Fungsi Ideologi</vt:lpstr>
      <vt:lpstr>Fungsi Ideologi</vt:lpstr>
      <vt:lpstr>Macam-macam Ideologi di Dunia</vt:lpstr>
      <vt:lpstr>Macam-macam Ideologi di Dunia</vt:lpstr>
      <vt:lpstr>Liberalisme</vt:lpstr>
      <vt:lpstr>Fasisme</vt:lpstr>
      <vt:lpstr>Sosialisme</vt:lpstr>
      <vt:lpstr>Komunisme</vt:lpstr>
      <vt:lpstr>Serba-serbi Pancasila</vt:lpstr>
      <vt:lpstr>Sejarah Pancasila</vt:lpstr>
      <vt:lpstr>Fungsi Pancasila</vt:lpstr>
      <vt:lpstr>Pancasila Sebagai Ideologi</vt:lpstr>
      <vt:lpstr>Pancasila Sebagai Ideologi</vt:lpstr>
      <vt:lpstr>Sifat-sifat Pancasila Sebagai Ideologi</vt:lpstr>
      <vt:lpstr>Sifat-sifat Pancasila Sebagai Ideologi</vt:lpstr>
      <vt:lpstr>Mengapa Ideologi Pancasila?</vt:lpstr>
      <vt:lpstr>Posisi Pancasila</vt:lpstr>
      <vt:lpstr>Kelebihan dan Kekurangan Pancasila Sebagai Ideologi </vt:lpstr>
      <vt:lpstr>Kelebihan dan Kekurangan Pancasila Sebagai Ideologi </vt:lpstr>
      <vt:lpstr>Perbandingan Ideologi Pancasila dengan Ideologi Dunia Lainnya</vt:lpstr>
      <vt:lpstr> Ideologi Pancasila vs. Liberalisme </vt:lpstr>
      <vt:lpstr>Ideologi Pancasila vs. Liberalisme </vt:lpstr>
      <vt:lpstr>Ideologi Pancasila vs. Fasisme </vt:lpstr>
      <vt:lpstr>Ideologi Pancasila vs. Sosialisme</vt:lpstr>
      <vt:lpstr>Ideologi Pancasila vs. Sosialisme</vt:lpstr>
      <vt:lpstr>Ideologi Pancasila vs. Komunisme</vt:lpstr>
      <vt:lpstr>Butir – Butir Pancasila</vt:lpstr>
      <vt:lpstr>Tugas Pancasila Masa Kini</vt:lpstr>
      <vt:lpstr>Studi 1</vt:lpstr>
      <vt:lpstr>Studi 1</vt:lpstr>
      <vt:lpstr>Studi 1</vt:lpstr>
      <vt:lpstr>Studi 1</vt:lpstr>
      <vt:lpstr>Studi 2</vt:lpstr>
      <vt:lpstr>Beberapa Butir Pancasila Sila I</vt:lpstr>
      <vt:lpstr>Studi 2</vt:lpstr>
      <vt:lpstr>Slide 41</vt:lpstr>
      <vt:lpstr>Sekian dan Terima Kasih</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Pancasila Sebagai Ideologi</dc:title>
  <dc:creator>Louis</dc:creator>
  <cp:lastModifiedBy>HendraRock</cp:lastModifiedBy>
  <cp:revision>58</cp:revision>
  <dcterms:created xsi:type="dcterms:W3CDTF">2009-09-28T14:23:21Z</dcterms:created>
  <dcterms:modified xsi:type="dcterms:W3CDTF">2013-07-23T05:30:24Z</dcterms:modified>
</cp:coreProperties>
</file>