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slideLayouts/slideLayout90.xml" ContentType="application/vnd.openxmlformats-officedocument.presentationml.slideLayout+xml"/>
  <Override PartName="/ppt/slideLayouts/slideLayout92.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Layouts/slideLayout99.xml" ContentType="application/vnd.openxmlformats-officedocument.presentationml.slideLayout+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Default Extension="wmf" ContentType="image/x-wmf"/>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653" r:id="rId3"/>
    <p:sldMasterId id="2147483655" r:id="rId4"/>
    <p:sldMasterId id="2147483657" r:id="rId5"/>
    <p:sldMasterId id="2147483659" r:id="rId6"/>
    <p:sldMasterId id="2147483661" r:id="rId7"/>
    <p:sldMasterId id="2147483663" r:id="rId8"/>
    <p:sldMasterId id="2147483665" r:id="rId9"/>
  </p:sldMasterIdLst>
  <p:notesMasterIdLst>
    <p:notesMasterId r:id="rId31"/>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5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22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222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C402178-F8A5-4711-BD2B-79EE128C525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59875" cy="6870700"/>
            <a:chOff x="0" y="0"/>
            <a:chExt cx="5770" cy="4328"/>
          </a:xfrm>
        </p:grpSpPr>
        <p:sp>
          <p:nvSpPr>
            <p:cNvPr id="25603"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a:endParaRPr kumimoji="1" lang="en-US"/>
            </a:p>
          </p:txBody>
        </p:sp>
        <p:sp>
          <p:nvSpPr>
            <p:cNvPr id="25604"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a:endParaRPr kumimoji="1" lang="en-US"/>
            </a:p>
          </p:txBody>
        </p:sp>
        <p:sp>
          <p:nvSpPr>
            <p:cNvPr id="25605"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a:endParaRPr kumimoji="1" lang="en-US"/>
            </a:p>
          </p:txBody>
        </p:sp>
        <p:grpSp>
          <p:nvGrpSpPr>
            <p:cNvPr id="25606" name="Group 6"/>
            <p:cNvGrpSpPr>
              <a:grpSpLocks/>
            </p:cNvGrpSpPr>
            <p:nvPr/>
          </p:nvGrpSpPr>
          <p:grpSpPr bwMode="auto">
            <a:xfrm>
              <a:off x="4944" y="1"/>
              <a:ext cx="816" cy="3974"/>
              <a:chOff x="4944" y="1"/>
              <a:chExt cx="816" cy="3974"/>
            </a:xfrm>
          </p:grpSpPr>
          <p:grpSp>
            <p:nvGrpSpPr>
              <p:cNvPr id="25607" name="Group 7"/>
              <p:cNvGrpSpPr>
                <a:grpSpLocks/>
              </p:cNvGrpSpPr>
              <p:nvPr userDrawn="1"/>
            </p:nvGrpSpPr>
            <p:grpSpPr bwMode="auto">
              <a:xfrm>
                <a:off x="5280" y="1"/>
                <a:ext cx="480" cy="1430"/>
                <a:chOff x="5280" y="1"/>
                <a:chExt cx="480" cy="1430"/>
              </a:xfrm>
            </p:grpSpPr>
            <p:grpSp>
              <p:nvGrpSpPr>
                <p:cNvPr id="25608" name="Group 8"/>
                <p:cNvGrpSpPr>
                  <a:grpSpLocks/>
                </p:cNvGrpSpPr>
                <p:nvPr userDrawn="1"/>
              </p:nvGrpSpPr>
              <p:grpSpPr bwMode="auto">
                <a:xfrm rot="-5400000">
                  <a:off x="5484" y="0"/>
                  <a:ext cx="174" cy="176"/>
                  <a:chOff x="1657" y="323"/>
                  <a:chExt cx="1691" cy="2560"/>
                </a:xfrm>
              </p:grpSpPr>
              <p:grpSp>
                <p:nvGrpSpPr>
                  <p:cNvPr id="25609" name="Group 9"/>
                  <p:cNvGrpSpPr>
                    <a:grpSpLocks/>
                  </p:cNvGrpSpPr>
                  <p:nvPr/>
                </p:nvGrpSpPr>
                <p:grpSpPr bwMode="auto">
                  <a:xfrm>
                    <a:off x="1657" y="323"/>
                    <a:ext cx="1691" cy="2560"/>
                    <a:chOff x="1657" y="323"/>
                    <a:chExt cx="1691" cy="2560"/>
                  </a:xfrm>
                </p:grpSpPr>
                <p:sp>
                  <p:nvSpPr>
                    <p:cNvPr id="25610" name="Freeform 10"/>
                    <p:cNvSpPr>
                      <a:spLocks/>
                    </p:cNvSpPr>
                    <p:nvPr/>
                  </p:nvSpPr>
                  <p:spPr bwMode="auto">
                    <a:xfrm>
                      <a:off x="2117" y="323"/>
                      <a:ext cx="1231"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en-US"/>
                    </a:p>
                  </p:txBody>
                </p:sp>
                <p:sp>
                  <p:nvSpPr>
                    <p:cNvPr id="25611" name="Freeform 11"/>
                    <p:cNvSpPr>
                      <a:spLocks/>
                    </p:cNvSpPr>
                    <p:nvPr/>
                  </p:nvSpPr>
                  <p:spPr bwMode="auto">
                    <a:xfrm>
                      <a:off x="1657" y="376"/>
                      <a:ext cx="865" cy="2071"/>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en-US"/>
                    </a:p>
                  </p:txBody>
                </p:sp>
              </p:grpSp>
              <p:sp>
                <p:nvSpPr>
                  <p:cNvPr id="25612" name="Oval 12"/>
                  <p:cNvSpPr>
                    <a:spLocks noChangeArrowheads="1"/>
                  </p:cNvSpPr>
                  <p:nvPr/>
                </p:nvSpPr>
                <p:spPr bwMode="auto">
                  <a:xfrm>
                    <a:off x="2400" y="1428"/>
                    <a:ext cx="168" cy="246"/>
                  </a:xfrm>
                  <a:prstGeom prst="ellipse">
                    <a:avLst/>
                  </a:prstGeom>
                  <a:solidFill>
                    <a:srgbClr val="E7D6B7"/>
                  </a:solidFill>
                  <a:ln w="9525">
                    <a:noFill/>
                    <a:round/>
                    <a:headEnd/>
                    <a:tailEnd/>
                  </a:ln>
                  <a:effectLst/>
                </p:spPr>
                <p:txBody>
                  <a:bodyPr wrap="none" anchor="ctr"/>
                  <a:lstStyle/>
                  <a:p>
                    <a:endParaRPr lang="en-US"/>
                  </a:p>
                </p:txBody>
              </p:sp>
              <p:sp>
                <p:nvSpPr>
                  <p:cNvPr id="25613" name="Freeform 13"/>
                  <p:cNvSpPr>
                    <a:spLocks/>
                  </p:cNvSpPr>
                  <p:nvPr/>
                </p:nvSpPr>
                <p:spPr bwMode="auto">
                  <a:xfrm>
                    <a:off x="2595" y="741"/>
                    <a:ext cx="266" cy="521"/>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en-US"/>
                  </a:p>
                </p:txBody>
              </p:sp>
              <p:sp>
                <p:nvSpPr>
                  <p:cNvPr id="25614" name="Freeform 14"/>
                  <p:cNvSpPr>
                    <a:spLocks/>
                  </p:cNvSpPr>
                  <p:nvPr/>
                </p:nvSpPr>
                <p:spPr bwMode="auto">
                  <a:xfrm>
                    <a:off x="2672" y="1593"/>
                    <a:ext cx="392" cy="340"/>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en-US"/>
                  </a:p>
                </p:txBody>
              </p:sp>
              <p:sp>
                <p:nvSpPr>
                  <p:cNvPr id="25615" name="Freeform 15"/>
                  <p:cNvSpPr>
                    <a:spLocks/>
                  </p:cNvSpPr>
                  <p:nvPr/>
                </p:nvSpPr>
                <p:spPr bwMode="auto">
                  <a:xfrm>
                    <a:off x="2412" y="1929"/>
                    <a:ext cx="151" cy="558"/>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en-US"/>
                  </a:p>
                </p:txBody>
              </p:sp>
              <p:sp>
                <p:nvSpPr>
                  <p:cNvPr id="25616" name="Freeform 16"/>
                  <p:cNvSpPr>
                    <a:spLocks/>
                  </p:cNvSpPr>
                  <p:nvPr/>
                </p:nvSpPr>
                <p:spPr bwMode="auto">
                  <a:xfrm>
                    <a:off x="1907" y="1589"/>
                    <a:ext cx="392" cy="253"/>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en-US"/>
                  </a:p>
                </p:txBody>
              </p:sp>
              <p:sp>
                <p:nvSpPr>
                  <p:cNvPr id="25617" name="Freeform 17"/>
                  <p:cNvSpPr>
                    <a:spLocks/>
                  </p:cNvSpPr>
                  <p:nvPr/>
                </p:nvSpPr>
                <p:spPr bwMode="auto">
                  <a:xfrm>
                    <a:off x="2094" y="930"/>
                    <a:ext cx="238" cy="386"/>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en-US"/>
                  </a:p>
                </p:txBody>
              </p:sp>
            </p:grpSp>
            <p:pic>
              <p:nvPicPr>
                <p:cNvPr id="25618" name="Picture 18"/>
                <p:cNvPicPr>
                  <a:picLocks noChangeAspect="1" noChangeArrowheads="1"/>
                </p:cNvPicPr>
                <p:nvPr userDrawn="1"/>
              </p:nvPicPr>
              <p:blipFill>
                <a:blip r:embed="rId2" cstate="print"/>
                <a:srcRect/>
                <a:stretch>
                  <a:fillRect/>
                </a:stretch>
              </p:blipFill>
              <p:spPr bwMode="auto">
                <a:xfrm>
                  <a:off x="5280" y="144"/>
                  <a:ext cx="186" cy="183"/>
                </a:xfrm>
                <a:prstGeom prst="rect">
                  <a:avLst/>
                </a:prstGeom>
                <a:noFill/>
                <a:ln w="9525">
                  <a:noFill/>
                  <a:miter lim="800000"/>
                  <a:headEnd/>
                  <a:tailEnd/>
                </a:ln>
                <a:effectLst/>
              </p:spPr>
            </p:pic>
            <p:pic>
              <p:nvPicPr>
                <p:cNvPr id="25619" name="Picture 19"/>
                <p:cNvPicPr>
                  <a:picLocks noChangeAspect="1" noChangeArrowheads="1"/>
                </p:cNvPicPr>
                <p:nvPr userDrawn="1"/>
              </p:nvPicPr>
              <p:blipFill>
                <a:blip r:embed="rId2" cstate="print"/>
                <a:srcRect/>
                <a:stretch>
                  <a:fillRect/>
                </a:stretch>
              </p:blipFill>
              <p:spPr bwMode="auto">
                <a:xfrm>
                  <a:off x="5574" y="144"/>
                  <a:ext cx="186" cy="183"/>
                </a:xfrm>
                <a:prstGeom prst="rect">
                  <a:avLst/>
                </a:prstGeom>
                <a:noFill/>
                <a:ln w="9525">
                  <a:noFill/>
                  <a:miter lim="800000"/>
                  <a:headEnd/>
                  <a:tailEnd/>
                </a:ln>
                <a:effectLst/>
              </p:spPr>
            </p:pic>
            <p:pic>
              <p:nvPicPr>
                <p:cNvPr id="25620" name="Picture 20"/>
                <p:cNvPicPr>
                  <a:picLocks noChangeAspect="1" noChangeArrowheads="1"/>
                </p:cNvPicPr>
                <p:nvPr userDrawn="1"/>
              </p:nvPicPr>
              <p:blipFill>
                <a:blip r:embed="rId2" cstate="print"/>
                <a:srcRect/>
                <a:stretch>
                  <a:fillRect/>
                </a:stretch>
              </p:blipFill>
              <p:spPr bwMode="auto">
                <a:xfrm>
                  <a:off x="5424" y="336"/>
                  <a:ext cx="186" cy="183"/>
                </a:xfrm>
                <a:prstGeom prst="rect">
                  <a:avLst/>
                </a:prstGeom>
                <a:noFill/>
                <a:ln w="9525">
                  <a:noFill/>
                  <a:miter lim="800000"/>
                  <a:headEnd/>
                  <a:tailEnd/>
                </a:ln>
                <a:effectLst/>
              </p:spPr>
            </p:pic>
            <p:pic>
              <p:nvPicPr>
                <p:cNvPr id="25621" name="Picture 21"/>
                <p:cNvPicPr>
                  <a:picLocks noChangeAspect="1" noChangeArrowheads="1"/>
                </p:cNvPicPr>
                <p:nvPr userDrawn="1"/>
              </p:nvPicPr>
              <p:blipFill>
                <a:blip r:embed="rId2" cstate="print"/>
                <a:srcRect/>
                <a:stretch>
                  <a:fillRect/>
                </a:stretch>
              </p:blipFill>
              <p:spPr bwMode="auto">
                <a:xfrm>
                  <a:off x="5376" y="576"/>
                  <a:ext cx="186" cy="183"/>
                </a:xfrm>
                <a:prstGeom prst="rect">
                  <a:avLst/>
                </a:prstGeom>
                <a:noFill/>
                <a:ln w="9525">
                  <a:noFill/>
                  <a:miter lim="800000"/>
                  <a:headEnd/>
                  <a:tailEnd/>
                </a:ln>
                <a:effectLst/>
              </p:spPr>
            </p:pic>
            <p:pic>
              <p:nvPicPr>
                <p:cNvPr id="25622" name="Picture 22"/>
                <p:cNvPicPr>
                  <a:picLocks noChangeAspect="1" noChangeArrowheads="1"/>
                </p:cNvPicPr>
                <p:nvPr userDrawn="1"/>
              </p:nvPicPr>
              <p:blipFill>
                <a:blip r:embed="rId2" cstate="print"/>
                <a:srcRect/>
                <a:stretch>
                  <a:fillRect/>
                </a:stretch>
              </p:blipFill>
              <p:spPr bwMode="auto">
                <a:xfrm>
                  <a:off x="5574" y="528"/>
                  <a:ext cx="186" cy="183"/>
                </a:xfrm>
                <a:prstGeom prst="rect">
                  <a:avLst/>
                </a:prstGeom>
                <a:noFill/>
                <a:ln w="9525">
                  <a:noFill/>
                  <a:miter lim="800000"/>
                  <a:headEnd/>
                  <a:tailEnd/>
                </a:ln>
                <a:effectLst/>
              </p:spPr>
            </p:pic>
            <p:pic>
              <p:nvPicPr>
                <p:cNvPr id="25623" name="Picture 23"/>
                <p:cNvPicPr>
                  <a:picLocks noChangeAspect="1" noChangeArrowheads="1"/>
                </p:cNvPicPr>
                <p:nvPr userDrawn="1"/>
              </p:nvPicPr>
              <p:blipFill>
                <a:blip r:embed="rId2" cstate="print"/>
                <a:srcRect/>
                <a:stretch>
                  <a:fillRect/>
                </a:stretch>
              </p:blipFill>
              <p:spPr bwMode="auto">
                <a:xfrm>
                  <a:off x="5472" y="768"/>
                  <a:ext cx="186" cy="183"/>
                </a:xfrm>
                <a:prstGeom prst="rect">
                  <a:avLst/>
                </a:prstGeom>
                <a:noFill/>
                <a:ln w="9525">
                  <a:noFill/>
                  <a:miter lim="800000"/>
                  <a:headEnd/>
                  <a:tailEnd/>
                </a:ln>
                <a:effectLst/>
              </p:spPr>
            </p:pic>
            <p:pic>
              <p:nvPicPr>
                <p:cNvPr id="25624" name="Picture 24"/>
                <p:cNvPicPr>
                  <a:picLocks noChangeAspect="1" noChangeArrowheads="1"/>
                </p:cNvPicPr>
                <p:nvPr userDrawn="1"/>
              </p:nvPicPr>
              <p:blipFill>
                <a:blip r:embed="rId2" cstate="print"/>
                <a:srcRect/>
                <a:stretch>
                  <a:fillRect/>
                </a:stretch>
              </p:blipFill>
              <p:spPr bwMode="auto">
                <a:xfrm>
                  <a:off x="5574" y="1008"/>
                  <a:ext cx="186" cy="183"/>
                </a:xfrm>
                <a:prstGeom prst="rect">
                  <a:avLst/>
                </a:prstGeom>
                <a:noFill/>
                <a:ln w="9525">
                  <a:noFill/>
                  <a:miter lim="800000"/>
                  <a:headEnd/>
                  <a:tailEnd/>
                </a:ln>
                <a:effectLst/>
              </p:spPr>
            </p:pic>
            <p:pic>
              <p:nvPicPr>
                <p:cNvPr id="25625" name="Picture 25"/>
                <p:cNvPicPr>
                  <a:picLocks noChangeAspect="1" noChangeArrowheads="1"/>
                </p:cNvPicPr>
                <p:nvPr userDrawn="1"/>
              </p:nvPicPr>
              <p:blipFill>
                <a:blip r:embed="rId2" cstate="print"/>
                <a:srcRect/>
                <a:stretch>
                  <a:fillRect/>
                </a:stretch>
              </p:blipFill>
              <p:spPr bwMode="auto">
                <a:xfrm>
                  <a:off x="5574" y="1248"/>
                  <a:ext cx="186" cy="183"/>
                </a:xfrm>
                <a:prstGeom prst="rect">
                  <a:avLst/>
                </a:prstGeom>
                <a:noFill/>
                <a:ln w="9525">
                  <a:noFill/>
                  <a:miter lim="800000"/>
                  <a:headEnd/>
                  <a:tailEnd/>
                </a:ln>
                <a:effectLst/>
              </p:spPr>
            </p:pic>
          </p:grpSp>
          <p:grpSp>
            <p:nvGrpSpPr>
              <p:cNvPr id="25626" name="Group 26"/>
              <p:cNvGrpSpPr>
                <a:grpSpLocks/>
              </p:cNvGrpSpPr>
              <p:nvPr userDrawn="1"/>
            </p:nvGrpSpPr>
            <p:grpSpPr bwMode="auto">
              <a:xfrm>
                <a:off x="4944" y="1008"/>
                <a:ext cx="522" cy="2967"/>
                <a:chOff x="4944" y="1008"/>
                <a:chExt cx="522" cy="2967"/>
              </a:xfrm>
            </p:grpSpPr>
            <p:pic>
              <p:nvPicPr>
                <p:cNvPr id="25627" name="Picture 27"/>
                <p:cNvPicPr>
                  <a:picLocks noChangeAspect="1" noChangeArrowheads="1"/>
                </p:cNvPicPr>
                <p:nvPr userDrawn="1"/>
              </p:nvPicPr>
              <p:blipFill>
                <a:blip r:embed="rId2" cstate="print"/>
                <a:srcRect/>
                <a:stretch>
                  <a:fillRect/>
                </a:stretch>
              </p:blipFill>
              <p:spPr bwMode="auto">
                <a:xfrm>
                  <a:off x="5136" y="1008"/>
                  <a:ext cx="186" cy="183"/>
                </a:xfrm>
                <a:prstGeom prst="rect">
                  <a:avLst/>
                </a:prstGeom>
                <a:noFill/>
                <a:ln w="9525">
                  <a:noFill/>
                  <a:miter lim="800000"/>
                  <a:headEnd/>
                  <a:tailEnd/>
                </a:ln>
                <a:effectLst/>
              </p:spPr>
            </p:pic>
            <p:pic>
              <p:nvPicPr>
                <p:cNvPr id="25628" name="Picture 28"/>
                <p:cNvPicPr>
                  <a:picLocks noChangeAspect="1" noChangeArrowheads="1"/>
                </p:cNvPicPr>
                <p:nvPr userDrawn="1"/>
              </p:nvPicPr>
              <p:blipFill>
                <a:blip r:embed="rId2" cstate="print"/>
                <a:srcRect/>
                <a:stretch>
                  <a:fillRect/>
                </a:stretch>
              </p:blipFill>
              <p:spPr bwMode="auto">
                <a:xfrm>
                  <a:off x="5184" y="1200"/>
                  <a:ext cx="186" cy="183"/>
                </a:xfrm>
                <a:prstGeom prst="rect">
                  <a:avLst/>
                </a:prstGeom>
                <a:noFill/>
                <a:ln w="9525">
                  <a:noFill/>
                  <a:miter lim="800000"/>
                  <a:headEnd/>
                  <a:tailEnd/>
                </a:ln>
                <a:effectLst/>
              </p:spPr>
            </p:pic>
            <p:pic>
              <p:nvPicPr>
                <p:cNvPr id="25629" name="Picture 29"/>
                <p:cNvPicPr>
                  <a:picLocks noChangeAspect="1" noChangeArrowheads="1"/>
                </p:cNvPicPr>
                <p:nvPr userDrawn="1"/>
              </p:nvPicPr>
              <p:blipFill>
                <a:blip r:embed="rId2" cstate="print"/>
                <a:srcRect/>
                <a:stretch>
                  <a:fillRect/>
                </a:stretch>
              </p:blipFill>
              <p:spPr bwMode="auto">
                <a:xfrm>
                  <a:off x="5136" y="1584"/>
                  <a:ext cx="186" cy="183"/>
                </a:xfrm>
                <a:prstGeom prst="rect">
                  <a:avLst/>
                </a:prstGeom>
                <a:noFill/>
                <a:ln w="9525">
                  <a:noFill/>
                  <a:miter lim="800000"/>
                  <a:headEnd/>
                  <a:tailEnd/>
                </a:ln>
                <a:effectLst/>
              </p:spPr>
            </p:pic>
            <p:pic>
              <p:nvPicPr>
                <p:cNvPr id="25630" name="Picture 30"/>
                <p:cNvPicPr>
                  <a:picLocks noChangeAspect="1" noChangeArrowheads="1"/>
                </p:cNvPicPr>
                <p:nvPr userDrawn="1"/>
              </p:nvPicPr>
              <p:blipFill>
                <a:blip r:embed="rId2" cstate="print"/>
                <a:srcRect/>
                <a:stretch>
                  <a:fillRect/>
                </a:stretch>
              </p:blipFill>
              <p:spPr bwMode="auto">
                <a:xfrm>
                  <a:off x="5280" y="1728"/>
                  <a:ext cx="186" cy="183"/>
                </a:xfrm>
                <a:prstGeom prst="rect">
                  <a:avLst/>
                </a:prstGeom>
                <a:noFill/>
                <a:ln w="9525">
                  <a:noFill/>
                  <a:miter lim="800000"/>
                  <a:headEnd/>
                  <a:tailEnd/>
                </a:ln>
                <a:effectLst/>
              </p:spPr>
            </p:pic>
            <p:pic>
              <p:nvPicPr>
                <p:cNvPr id="25631" name="Picture 31"/>
                <p:cNvPicPr>
                  <a:picLocks noChangeAspect="1" noChangeArrowheads="1"/>
                </p:cNvPicPr>
                <p:nvPr userDrawn="1"/>
              </p:nvPicPr>
              <p:blipFill>
                <a:blip r:embed="rId2" cstate="print"/>
                <a:srcRect/>
                <a:stretch>
                  <a:fillRect/>
                </a:stretch>
              </p:blipFill>
              <p:spPr bwMode="auto">
                <a:xfrm>
                  <a:off x="5040" y="1824"/>
                  <a:ext cx="186" cy="183"/>
                </a:xfrm>
                <a:prstGeom prst="rect">
                  <a:avLst/>
                </a:prstGeom>
                <a:noFill/>
                <a:ln w="9525">
                  <a:noFill/>
                  <a:miter lim="800000"/>
                  <a:headEnd/>
                  <a:tailEnd/>
                </a:ln>
                <a:effectLst/>
              </p:spPr>
            </p:pic>
            <p:pic>
              <p:nvPicPr>
                <p:cNvPr id="25632" name="Picture 32"/>
                <p:cNvPicPr>
                  <a:picLocks noChangeAspect="1" noChangeArrowheads="1"/>
                </p:cNvPicPr>
                <p:nvPr userDrawn="1"/>
              </p:nvPicPr>
              <p:blipFill>
                <a:blip r:embed="rId2" cstate="print"/>
                <a:srcRect/>
                <a:stretch>
                  <a:fillRect/>
                </a:stretch>
              </p:blipFill>
              <p:spPr bwMode="auto">
                <a:xfrm>
                  <a:off x="5088" y="2016"/>
                  <a:ext cx="186" cy="183"/>
                </a:xfrm>
                <a:prstGeom prst="rect">
                  <a:avLst/>
                </a:prstGeom>
                <a:noFill/>
                <a:ln w="9525">
                  <a:noFill/>
                  <a:miter lim="800000"/>
                  <a:headEnd/>
                  <a:tailEnd/>
                </a:ln>
                <a:effectLst/>
              </p:spPr>
            </p:pic>
            <p:pic>
              <p:nvPicPr>
                <p:cNvPr id="25633" name="Picture 33"/>
                <p:cNvPicPr>
                  <a:picLocks noChangeAspect="1" noChangeArrowheads="1"/>
                </p:cNvPicPr>
                <p:nvPr userDrawn="1"/>
              </p:nvPicPr>
              <p:blipFill>
                <a:blip r:embed="rId2" cstate="print"/>
                <a:srcRect/>
                <a:stretch>
                  <a:fillRect/>
                </a:stretch>
              </p:blipFill>
              <p:spPr bwMode="auto">
                <a:xfrm>
                  <a:off x="5280" y="2064"/>
                  <a:ext cx="186" cy="183"/>
                </a:xfrm>
                <a:prstGeom prst="rect">
                  <a:avLst/>
                </a:prstGeom>
                <a:noFill/>
                <a:ln w="9525">
                  <a:noFill/>
                  <a:miter lim="800000"/>
                  <a:headEnd/>
                  <a:tailEnd/>
                </a:ln>
                <a:effectLst/>
              </p:spPr>
            </p:pic>
            <p:pic>
              <p:nvPicPr>
                <p:cNvPr id="25634" name="Picture 34"/>
                <p:cNvPicPr>
                  <a:picLocks noChangeAspect="1" noChangeArrowheads="1"/>
                </p:cNvPicPr>
                <p:nvPr userDrawn="1"/>
              </p:nvPicPr>
              <p:blipFill>
                <a:blip r:embed="rId2" cstate="print"/>
                <a:srcRect/>
                <a:stretch>
                  <a:fillRect/>
                </a:stretch>
              </p:blipFill>
              <p:spPr bwMode="auto">
                <a:xfrm>
                  <a:off x="5232" y="2352"/>
                  <a:ext cx="186" cy="183"/>
                </a:xfrm>
                <a:prstGeom prst="rect">
                  <a:avLst/>
                </a:prstGeom>
                <a:noFill/>
                <a:ln w="9525">
                  <a:noFill/>
                  <a:miter lim="800000"/>
                  <a:headEnd/>
                  <a:tailEnd/>
                </a:ln>
                <a:effectLst/>
              </p:spPr>
            </p:pic>
            <p:pic>
              <p:nvPicPr>
                <p:cNvPr id="25635" name="Picture 35"/>
                <p:cNvPicPr>
                  <a:picLocks noChangeAspect="1" noChangeArrowheads="1"/>
                </p:cNvPicPr>
                <p:nvPr userDrawn="1"/>
              </p:nvPicPr>
              <p:blipFill>
                <a:blip r:embed="rId2" cstate="print"/>
                <a:srcRect/>
                <a:stretch>
                  <a:fillRect/>
                </a:stretch>
              </p:blipFill>
              <p:spPr bwMode="auto">
                <a:xfrm>
                  <a:off x="4992" y="2208"/>
                  <a:ext cx="186" cy="183"/>
                </a:xfrm>
                <a:prstGeom prst="rect">
                  <a:avLst/>
                </a:prstGeom>
                <a:noFill/>
                <a:ln w="9525">
                  <a:noFill/>
                  <a:miter lim="800000"/>
                  <a:headEnd/>
                  <a:tailEnd/>
                </a:ln>
                <a:effectLst/>
              </p:spPr>
            </p:pic>
            <p:pic>
              <p:nvPicPr>
                <p:cNvPr id="25636" name="Picture 36"/>
                <p:cNvPicPr>
                  <a:picLocks noChangeAspect="1" noChangeArrowheads="1"/>
                </p:cNvPicPr>
                <p:nvPr userDrawn="1"/>
              </p:nvPicPr>
              <p:blipFill>
                <a:blip r:embed="rId2" cstate="print"/>
                <a:srcRect/>
                <a:stretch>
                  <a:fillRect/>
                </a:stretch>
              </p:blipFill>
              <p:spPr bwMode="auto">
                <a:xfrm>
                  <a:off x="4992" y="2448"/>
                  <a:ext cx="186" cy="183"/>
                </a:xfrm>
                <a:prstGeom prst="rect">
                  <a:avLst/>
                </a:prstGeom>
                <a:noFill/>
                <a:ln w="9525">
                  <a:noFill/>
                  <a:miter lim="800000"/>
                  <a:headEnd/>
                  <a:tailEnd/>
                </a:ln>
                <a:effectLst/>
              </p:spPr>
            </p:pic>
            <p:pic>
              <p:nvPicPr>
                <p:cNvPr id="25637" name="Picture 37"/>
                <p:cNvPicPr>
                  <a:picLocks noChangeAspect="1" noChangeArrowheads="1"/>
                </p:cNvPicPr>
                <p:nvPr userDrawn="1"/>
              </p:nvPicPr>
              <p:blipFill>
                <a:blip r:embed="rId2" cstate="print"/>
                <a:srcRect/>
                <a:stretch>
                  <a:fillRect/>
                </a:stretch>
              </p:blipFill>
              <p:spPr bwMode="auto">
                <a:xfrm>
                  <a:off x="5136" y="2592"/>
                  <a:ext cx="186" cy="183"/>
                </a:xfrm>
                <a:prstGeom prst="rect">
                  <a:avLst/>
                </a:prstGeom>
                <a:noFill/>
                <a:ln w="9525">
                  <a:noFill/>
                  <a:miter lim="800000"/>
                  <a:headEnd/>
                  <a:tailEnd/>
                </a:ln>
                <a:effectLst/>
              </p:spPr>
            </p:pic>
            <p:pic>
              <p:nvPicPr>
                <p:cNvPr id="25638" name="Picture 38"/>
                <p:cNvPicPr>
                  <a:picLocks noChangeAspect="1" noChangeArrowheads="1"/>
                </p:cNvPicPr>
                <p:nvPr userDrawn="1"/>
              </p:nvPicPr>
              <p:blipFill>
                <a:blip r:embed="rId2" cstate="print"/>
                <a:srcRect/>
                <a:stretch>
                  <a:fillRect/>
                </a:stretch>
              </p:blipFill>
              <p:spPr bwMode="auto">
                <a:xfrm>
                  <a:off x="5232" y="1392"/>
                  <a:ext cx="186" cy="183"/>
                </a:xfrm>
                <a:prstGeom prst="rect">
                  <a:avLst/>
                </a:prstGeom>
                <a:noFill/>
                <a:ln w="9525">
                  <a:noFill/>
                  <a:miter lim="800000"/>
                  <a:headEnd/>
                  <a:tailEnd/>
                </a:ln>
                <a:effectLst/>
              </p:spPr>
            </p:pic>
            <p:pic>
              <p:nvPicPr>
                <p:cNvPr id="25639" name="Picture 39"/>
                <p:cNvPicPr>
                  <a:picLocks noChangeAspect="1" noChangeArrowheads="1"/>
                </p:cNvPicPr>
                <p:nvPr userDrawn="1"/>
              </p:nvPicPr>
              <p:blipFill>
                <a:blip r:embed="rId2" cstate="print"/>
                <a:srcRect/>
                <a:stretch>
                  <a:fillRect/>
                </a:stretch>
              </p:blipFill>
              <p:spPr bwMode="auto">
                <a:xfrm>
                  <a:off x="4944" y="2736"/>
                  <a:ext cx="186" cy="183"/>
                </a:xfrm>
                <a:prstGeom prst="rect">
                  <a:avLst/>
                </a:prstGeom>
                <a:noFill/>
                <a:ln w="9525">
                  <a:noFill/>
                  <a:miter lim="800000"/>
                  <a:headEnd/>
                  <a:tailEnd/>
                </a:ln>
                <a:effectLst/>
              </p:spPr>
            </p:pic>
            <p:pic>
              <p:nvPicPr>
                <p:cNvPr id="25640" name="Picture 40"/>
                <p:cNvPicPr>
                  <a:picLocks noChangeAspect="1" noChangeArrowheads="1"/>
                </p:cNvPicPr>
                <p:nvPr userDrawn="1"/>
              </p:nvPicPr>
              <p:blipFill>
                <a:blip r:embed="rId2" cstate="print"/>
                <a:srcRect/>
                <a:stretch>
                  <a:fillRect/>
                </a:stretch>
              </p:blipFill>
              <p:spPr bwMode="auto">
                <a:xfrm>
                  <a:off x="4992" y="3072"/>
                  <a:ext cx="186" cy="183"/>
                </a:xfrm>
                <a:prstGeom prst="rect">
                  <a:avLst/>
                </a:prstGeom>
                <a:noFill/>
                <a:ln w="9525">
                  <a:noFill/>
                  <a:miter lim="800000"/>
                  <a:headEnd/>
                  <a:tailEnd/>
                </a:ln>
                <a:effectLst/>
              </p:spPr>
            </p:pic>
            <p:pic>
              <p:nvPicPr>
                <p:cNvPr id="25641" name="Picture 41"/>
                <p:cNvPicPr>
                  <a:picLocks noChangeAspect="1" noChangeArrowheads="1"/>
                </p:cNvPicPr>
                <p:nvPr userDrawn="1"/>
              </p:nvPicPr>
              <p:blipFill>
                <a:blip r:embed="rId2" cstate="print"/>
                <a:srcRect/>
                <a:stretch>
                  <a:fillRect/>
                </a:stretch>
              </p:blipFill>
              <p:spPr bwMode="auto">
                <a:xfrm>
                  <a:off x="5232" y="3312"/>
                  <a:ext cx="186" cy="183"/>
                </a:xfrm>
                <a:prstGeom prst="rect">
                  <a:avLst/>
                </a:prstGeom>
                <a:noFill/>
                <a:ln w="9525">
                  <a:noFill/>
                  <a:miter lim="800000"/>
                  <a:headEnd/>
                  <a:tailEnd/>
                </a:ln>
                <a:effectLst/>
              </p:spPr>
            </p:pic>
            <p:pic>
              <p:nvPicPr>
                <p:cNvPr id="25642" name="Picture 42"/>
                <p:cNvPicPr>
                  <a:picLocks noChangeAspect="1" noChangeArrowheads="1"/>
                </p:cNvPicPr>
                <p:nvPr userDrawn="1"/>
              </p:nvPicPr>
              <p:blipFill>
                <a:blip r:embed="rId2" cstate="print"/>
                <a:srcRect/>
                <a:stretch>
                  <a:fillRect/>
                </a:stretch>
              </p:blipFill>
              <p:spPr bwMode="auto">
                <a:xfrm>
                  <a:off x="4992" y="3408"/>
                  <a:ext cx="186" cy="183"/>
                </a:xfrm>
                <a:prstGeom prst="rect">
                  <a:avLst/>
                </a:prstGeom>
                <a:noFill/>
                <a:ln w="9525">
                  <a:noFill/>
                  <a:miter lim="800000"/>
                  <a:headEnd/>
                  <a:tailEnd/>
                </a:ln>
                <a:effectLst/>
              </p:spPr>
            </p:pic>
            <p:pic>
              <p:nvPicPr>
                <p:cNvPr id="25643" name="Picture 43"/>
                <p:cNvPicPr>
                  <a:picLocks noChangeAspect="1" noChangeArrowheads="1"/>
                </p:cNvPicPr>
                <p:nvPr userDrawn="1"/>
              </p:nvPicPr>
              <p:blipFill>
                <a:blip r:embed="rId2" cstate="print"/>
                <a:srcRect/>
                <a:stretch>
                  <a:fillRect/>
                </a:stretch>
              </p:blipFill>
              <p:spPr bwMode="auto">
                <a:xfrm>
                  <a:off x="5088" y="3552"/>
                  <a:ext cx="186" cy="183"/>
                </a:xfrm>
                <a:prstGeom prst="rect">
                  <a:avLst/>
                </a:prstGeom>
                <a:noFill/>
                <a:ln w="9525">
                  <a:noFill/>
                  <a:miter lim="800000"/>
                  <a:headEnd/>
                  <a:tailEnd/>
                </a:ln>
                <a:effectLst/>
              </p:spPr>
            </p:pic>
            <p:pic>
              <p:nvPicPr>
                <p:cNvPr id="25644" name="Picture 44"/>
                <p:cNvPicPr>
                  <a:picLocks noChangeAspect="1" noChangeArrowheads="1"/>
                </p:cNvPicPr>
                <p:nvPr userDrawn="1"/>
              </p:nvPicPr>
              <p:blipFill>
                <a:blip r:embed="rId2" cstate="print"/>
                <a:srcRect/>
                <a:stretch>
                  <a:fillRect/>
                </a:stretch>
              </p:blipFill>
              <p:spPr bwMode="auto">
                <a:xfrm>
                  <a:off x="4992" y="3792"/>
                  <a:ext cx="186" cy="183"/>
                </a:xfrm>
                <a:prstGeom prst="rect">
                  <a:avLst/>
                </a:prstGeom>
                <a:noFill/>
                <a:ln w="9525">
                  <a:noFill/>
                  <a:miter lim="800000"/>
                  <a:headEnd/>
                  <a:tailEnd/>
                </a:ln>
                <a:effectLst/>
              </p:spPr>
            </p:pic>
            <p:pic>
              <p:nvPicPr>
                <p:cNvPr id="25645" name="Picture 45"/>
                <p:cNvPicPr>
                  <a:picLocks noChangeAspect="1" noChangeArrowheads="1"/>
                </p:cNvPicPr>
                <p:nvPr userDrawn="1"/>
              </p:nvPicPr>
              <p:blipFill>
                <a:blip r:embed="rId2" cstate="print"/>
                <a:srcRect/>
                <a:stretch>
                  <a:fillRect/>
                </a:stretch>
              </p:blipFill>
              <p:spPr bwMode="auto">
                <a:xfrm>
                  <a:off x="5184" y="3696"/>
                  <a:ext cx="186" cy="183"/>
                </a:xfrm>
                <a:prstGeom prst="rect">
                  <a:avLst/>
                </a:prstGeom>
                <a:noFill/>
                <a:ln w="9525">
                  <a:noFill/>
                  <a:miter lim="800000"/>
                  <a:headEnd/>
                  <a:tailEnd/>
                </a:ln>
                <a:effectLst/>
              </p:spPr>
            </p:pic>
          </p:grpSp>
        </p:grpSp>
        <p:sp>
          <p:nvSpPr>
            <p:cNvPr id="25646" name="Freeform 46"/>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25647"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25648"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endParaRPr lang="en-US"/>
            </a:p>
          </p:txBody>
        </p:sp>
        <p:sp>
          <p:nvSpPr>
            <p:cNvPr id="25649" name="Freeform 49" descr="kimonopat1"/>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cstate="print"/>
              <a:srcRect/>
              <a:tile tx="0" ty="0" sx="100000" sy="100000" flip="none" algn="tl"/>
            </a:blipFill>
            <a:ln w="9525" cap="flat" cmpd="sng">
              <a:noFill/>
              <a:prstDash val="solid"/>
              <a:round/>
              <a:headEnd/>
              <a:tailEnd/>
            </a:ln>
            <a:effectLst/>
          </p:spPr>
          <p:txBody>
            <a:bodyPr wrap="none" anchor="ctr"/>
            <a:lstStyle/>
            <a:p>
              <a:endParaRPr lang="en-US"/>
            </a:p>
          </p:txBody>
        </p:sp>
        <p:sp>
          <p:nvSpPr>
            <p:cNvPr id="25650" name="Freeform 50" descr="kimonopat1"/>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cstate="print"/>
              <a:srcRect/>
              <a:tile tx="0" ty="0" sx="100000" sy="100000" flip="none" algn="tl"/>
            </a:blipFill>
            <a:ln w="9525" cap="flat" cmpd="sng">
              <a:noFill/>
              <a:prstDash val="solid"/>
              <a:round/>
              <a:headEnd/>
              <a:tailEnd/>
            </a:ln>
            <a:effectLst/>
          </p:spPr>
          <p:txBody>
            <a:bodyPr wrap="none" anchor="ctr"/>
            <a:lstStyle/>
            <a:p>
              <a:endParaRPr lang="en-US"/>
            </a:p>
          </p:txBody>
        </p:sp>
        <p:sp>
          <p:nvSpPr>
            <p:cNvPr id="25651" name="Freeform 51"/>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25652" name="Freeform 52"/>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endParaRPr lang="en-US"/>
            </a:p>
          </p:txBody>
        </p:sp>
        <p:sp>
          <p:nvSpPr>
            <p:cNvPr id="25653"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endParaRPr lang="en-US"/>
            </a:p>
          </p:txBody>
        </p:sp>
        <p:sp>
          <p:nvSpPr>
            <p:cNvPr id="25654"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a:endParaRPr kumimoji="1" lang="en-US"/>
            </a:p>
          </p:txBody>
        </p:sp>
        <p:sp>
          <p:nvSpPr>
            <p:cNvPr id="25655"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25656"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a:endParaRPr kumimoji="1" lang="en-US"/>
            </a:p>
          </p:txBody>
        </p:sp>
      </p:grpSp>
      <p:sp>
        <p:nvSpPr>
          <p:cNvPr id="25657" name="Rectangle 57"/>
          <p:cNvSpPr>
            <a:spLocks noGrp="1" noChangeArrowheads="1"/>
          </p:cNvSpPr>
          <p:nvPr>
            <p:ph type="ctrTitle" sz="quarter"/>
          </p:nvPr>
        </p:nvSpPr>
        <p:spPr>
          <a:xfrm>
            <a:off x="685800" y="1370013"/>
            <a:ext cx="6965950" cy="2057400"/>
          </a:xfrm>
        </p:spPr>
        <p:txBody>
          <a:bodyPr/>
          <a:lstStyle>
            <a:lvl1pPr>
              <a:defRPr/>
            </a:lvl1pPr>
          </a:lstStyle>
          <a:p>
            <a:r>
              <a:rPr lang="en-US"/>
              <a:t>Click to edit Master title style</a:t>
            </a:r>
          </a:p>
        </p:txBody>
      </p:sp>
      <p:sp>
        <p:nvSpPr>
          <p:cNvPr id="25658"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r>
              <a:rPr lang="en-US"/>
              <a:t>Click to edit Master subtitle style</a:t>
            </a:r>
          </a:p>
        </p:txBody>
      </p:sp>
      <p:sp>
        <p:nvSpPr>
          <p:cNvPr id="25659" name="Rectangle 59"/>
          <p:cNvSpPr>
            <a:spLocks noGrp="1" noChangeArrowheads="1"/>
          </p:cNvSpPr>
          <p:nvPr>
            <p:ph type="dt" sz="quarter" idx="2"/>
          </p:nvPr>
        </p:nvSpPr>
        <p:spPr/>
        <p:txBody>
          <a:bodyPr/>
          <a:lstStyle>
            <a:lvl1pPr>
              <a:defRPr/>
            </a:lvl1pPr>
          </a:lstStyle>
          <a:p>
            <a:fld id="{9D7D2391-82E3-46C4-84A9-EAF166F1F075}" type="datetime1">
              <a:rPr lang="en-US"/>
              <a:pPr/>
              <a:t>10/11/2013</a:t>
            </a:fld>
            <a:endParaRPr lang="en-US"/>
          </a:p>
        </p:txBody>
      </p:sp>
      <p:sp>
        <p:nvSpPr>
          <p:cNvPr id="25660" name="Rectangle 60"/>
          <p:cNvSpPr>
            <a:spLocks noGrp="1" noChangeArrowheads="1"/>
          </p:cNvSpPr>
          <p:nvPr>
            <p:ph type="ftr" sz="quarter" idx="3"/>
          </p:nvPr>
        </p:nvSpPr>
        <p:spPr/>
        <p:txBody>
          <a:bodyPr/>
          <a:lstStyle>
            <a:lvl1pPr>
              <a:defRPr/>
            </a:lvl1pPr>
          </a:lstStyle>
          <a:p>
            <a:endParaRPr lang="en-US"/>
          </a:p>
        </p:txBody>
      </p:sp>
      <p:sp>
        <p:nvSpPr>
          <p:cNvPr id="25661" name="Rectangle 61"/>
          <p:cNvSpPr>
            <a:spLocks noGrp="1" noChangeArrowheads="1"/>
          </p:cNvSpPr>
          <p:nvPr>
            <p:ph type="sldNum" sz="quarter" idx="4"/>
          </p:nvPr>
        </p:nvSpPr>
        <p:spPr/>
        <p:txBody>
          <a:bodyPr/>
          <a:lstStyle>
            <a:lvl1pPr>
              <a:defRPr/>
            </a:lvl1pPr>
          </a:lstStyle>
          <a:p>
            <a:fld id="{B419E6C0-AE23-4074-9BD2-563AAC3A594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AC1E2A2-E21A-494B-A2BA-5C25BCA83A0F}"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373AF5-FF63-4A02-AB6B-BB6000A27AC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7713" y="227013"/>
            <a:ext cx="1868487"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075" y="227013"/>
            <a:ext cx="5456238"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1EB8697-E648-4F5E-A1D3-0FB3F41DC90C}"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8AAB90-7957-4F0E-8D12-12878101147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8674" name="Group 2"/>
          <p:cNvGrpSpPr>
            <a:grpSpLocks/>
          </p:cNvGrpSpPr>
          <p:nvPr/>
        </p:nvGrpSpPr>
        <p:grpSpPr bwMode="auto">
          <a:xfrm>
            <a:off x="0" y="0"/>
            <a:ext cx="8458200" cy="5943600"/>
            <a:chOff x="0" y="0"/>
            <a:chExt cx="5328" cy="3744"/>
          </a:xfrm>
        </p:grpSpPr>
        <p:sp>
          <p:nvSpPr>
            <p:cNvPr id="2867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2867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endParaRPr lang="en-US"/>
            </a:p>
          </p:txBody>
        </p:sp>
      </p:grpSp>
      <p:sp>
        <p:nvSpPr>
          <p:cNvPr id="28677"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8678" name="Rectangle 6"/>
          <p:cNvSpPr>
            <a:spLocks noGrp="1" noChangeArrowheads="1"/>
          </p:cNvSpPr>
          <p:nvPr>
            <p:ph type="dt" sz="quarter" idx="2"/>
          </p:nvPr>
        </p:nvSpPr>
        <p:spPr/>
        <p:txBody>
          <a:bodyPr/>
          <a:lstStyle>
            <a:lvl1pPr>
              <a:defRPr/>
            </a:lvl1pPr>
          </a:lstStyle>
          <a:p>
            <a:fld id="{10F83C1C-24F0-4561-A785-0709B5F39D0C}" type="datetime1">
              <a:rPr lang="en-US"/>
              <a:pPr/>
              <a:t>10/11/2013</a:t>
            </a:fld>
            <a:endParaRPr lang="en-US"/>
          </a:p>
        </p:txBody>
      </p:sp>
      <p:sp>
        <p:nvSpPr>
          <p:cNvPr id="28679" name="Rectangle 7"/>
          <p:cNvSpPr>
            <a:spLocks noGrp="1" noChangeArrowheads="1"/>
          </p:cNvSpPr>
          <p:nvPr>
            <p:ph type="ftr" sz="quarter" idx="3"/>
          </p:nvPr>
        </p:nvSpPr>
        <p:spPr/>
        <p:txBody>
          <a:bodyPr/>
          <a:lstStyle>
            <a:lvl1pPr>
              <a:defRPr/>
            </a:lvl1pPr>
          </a:lstStyle>
          <a:p>
            <a:endParaRPr lang="en-US"/>
          </a:p>
        </p:txBody>
      </p:sp>
      <p:sp>
        <p:nvSpPr>
          <p:cNvPr id="28680" name="Rectangle 8"/>
          <p:cNvSpPr>
            <a:spLocks noGrp="1" noChangeArrowheads="1"/>
          </p:cNvSpPr>
          <p:nvPr>
            <p:ph type="sldNum" sz="quarter" idx="4"/>
          </p:nvPr>
        </p:nvSpPr>
        <p:spPr/>
        <p:txBody>
          <a:bodyPr/>
          <a:lstStyle>
            <a:lvl1pPr>
              <a:defRPr/>
            </a:lvl1pPr>
          </a:lstStyle>
          <a:p>
            <a:fld id="{A1C422A5-34CA-4951-BE5E-86740AB4BB24}" type="slidenum">
              <a:rPr lang="en-US"/>
              <a:pPr/>
              <a:t>‹#›</a:t>
            </a:fld>
            <a:endParaRPr lang="en-US"/>
          </a:p>
        </p:txBody>
      </p:sp>
      <p:sp>
        <p:nvSpPr>
          <p:cNvPr id="28681"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F85728B-4D45-4D3E-B7E1-D73374D7AC1F}"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CC2726-7765-4A6C-8C1E-DDC9187CE614}"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969AC9E-9924-4A11-AA05-CE1A3E477806}"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00D62D-CF27-45DB-87D3-A3CD23A608B8}"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FB753D2C-BB3B-4A46-B212-E709CB1E4CBF}"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610ECC6-5DBA-4778-B230-17BF2B455D07}"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748E97D3-DFCF-49D6-8FC6-BF49F5CD7B16}" type="datetime1">
              <a:rPr lang="en-US"/>
              <a:pPr/>
              <a:t>10/11/2013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4A8A947-2ECA-459D-AFF5-F98E76B71311}"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025A1419-6333-4217-9847-21180FFA96ED}" type="datetime1">
              <a:rPr lang="en-US"/>
              <a:pPr/>
              <a:t>10/11/2013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ABB238A-0ED1-45FE-8499-2662D9F3A0A0}"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82FFD4F-2854-40D4-A7F3-98746DC1F9A4}" type="datetime1">
              <a:rPr lang="en-US"/>
              <a:pPr/>
              <a:t>10/11/2013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5C3C472-DC04-42B1-B3E8-AAAE3F45E9F0}"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E3AEBAD-8DF0-4E2A-87F1-ED3AF60E05EE}"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55283E-773D-4758-8E61-E1B2781EC94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E26CAAA-09C5-4385-A949-C2DD3A177F2D}"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FE8A17-F572-4367-B03F-48B1ADE21DFF}"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F5CE703-E891-4C98-93C6-6A60086E84DC}"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7DC824D-C566-4AD2-84DA-82321D965ED3}"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EFB22E1-80DB-4FD3-9297-461C4C9C254E}"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17004A-819C-4137-9E2B-D25F06B451C8}"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F167C18-E623-4D59-A15F-24667E4CC695}"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445F1A-FDD1-48DF-8A1F-9C49CE9D284C}"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1746" name="Group 2"/>
          <p:cNvGrpSpPr>
            <a:grpSpLocks/>
          </p:cNvGrpSpPr>
          <p:nvPr/>
        </p:nvGrpSpPr>
        <p:grpSpPr bwMode="auto">
          <a:xfrm>
            <a:off x="-6350" y="20638"/>
            <a:ext cx="9144000" cy="6858000"/>
            <a:chOff x="0" y="0"/>
            <a:chExt cx="5760" cy="4320"/>
          </a:xfrm>
        </p:grpSpPr>
        <p:sp>
          <p:nvSpPr>
            <p:cNvPr id="317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17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31749"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31750" name="Group 6"/>
          <p:cNvGrpSpPr>
            <a:grpSpLocks/>
          </p:cNvGrpSpPr>
          <p:nvPr/>
        </p:nvGrpSpPr>
        <p:grpSpPr bwMode="auto">
          <a:xfrm>
            <a:off x="-1588" y="6034088"/>
            <a:ext cx="7845426" cy="850900"/>
            <a:chOff x="0" y="3792"/>
            <a:chExt cx="4942" cy="536"/>
          </a:xfrm>
        </p:grpSpPr>
        <p:sp>
          <p:nvSpPr>
            <p:cNvPr id="317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31752" name="Group 8"/>
            <p:cNvGrpSpPr>
              <a:grpSpLocks/>
            </p:cNvGrpSpPr>
            <p:nvPr userDrawn="1"/>
          </p:nvGrpSpPr>
          <p:grpSpPr bwMode="auto">
            <a:xfrm>
              <a:off x="2486" y="3792"/>
              <a:ext cx="2456" cy="536"/>
              <a:chOff x="2486" y="3792"/>
              <a:chExt cx="2456" cy="536"/>
            </a:xfrm>
          </p:grpSpPr>
          <p:sp>
            <p:nvSpPr>
              <p:cNvPr id="31753"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en-US"/>
              </a:p>
            </p:txBody>
          </p:sp>
          <p:sp>
            <p:nvSpPr>
              <p:cNvPr id="317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317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317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317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317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31759" name="Group 15"/>
          <p:cNvGrpSpPr>
            <a:grpSpLocks/>
          </p:cNvGrpSpPr>
          <p:nvPr/>
        </p:nvGrpSpPr>
        <p:grpSpPr bwMode="auto">
          <a:xfrm>
            <a:off x="627063" y="6021388"/>
            <a:ext cx="5684837" cy="849312"/>
            <a:chOff x="395" y="3793"/>
            <a:chExt cx="3581" cy="535"/>
          </a:xfrm>
        </p:grpSpPr>
        <p:sp>
          <p:nvSpPr>
            <p:cNvPr id="31760"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31761"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31762"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31763"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31764"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31765"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31766"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31767"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31768" name="Rectangle 24"/>
          <p:cNvSpPr>
            <a:spLocks noGrp="1" noChangeArrowheads="1"/>
          </p:cNvSpPr>
          <p:nvPr>
            <p:ph type="dt" sz="quarter" idx="2"/>
          </p:nvPr>
        </p:nvSpPr>
        <p:spPr/>
        <p:txBody>
          <a:bodyPr/>
          <a:lstStyle>
            <a:lvl1pPr>
              <a:defRPr/>
            </a:lvl1pPr>
          </a:lstStyle>
          <a:p>
            <a:fld id="{6EAD4BB6-F8D9-4492-A4AA-E36709B9B8CA}" type="datetime1">
              <a:rPr lang="en-US"/>
              <a:pPr/>
              <a:t>10/11/2013</a:t>
            </a:fld>
            <a:endParaRPr lang="en-US"/>
          </a:p>
        </p:txBody>
      </p:sp>
      <p:sp>
        <p:nvSpPr>
          <p:cNvPr id="31769" name="Rectangle 25"/>
          <p:cNvSpPr>
            <a:spLocks noGrp="1" noChangeArrowheads="1"/>
          </p:cNvSpPr>
          <p:nvPr>
            <p:ph type="sldNum" sz="quarter" idx="4"/>
          </p:nvPr>
        </p:nvSpPr>
        <p:spPr/>
        <p:txBody>
          <a:bodyPr/>
          <a:lstStyle>
            <a:lvl1pPr>
              <a:defRPr/>
            </a:lvl1pPr>
          </a:lstStyle>
          <a:p>
            <a:fld id="{DC74757B-F72E-4634-BCDC-FFACDDA94AC9}" type="slidenum">
              <a:rPr lang="en-US"/>
              <a:pPr/>
              <a:t>‹#›</a:t>
            </a:fld>
            <a:endParaRPr lang="en-US"/>
          </a:p>
        </p:txBody>
      </p:sp>
      <p:sp>
        <p:nvSpPr>
          <p:cNvPr id="31770" name="Rectangle 26"/>
          <p:cNvSpPr>
            <a:spLocks noGrp="1" noChangeArrowheads="1"/>
          </p:cNvSpPr>
          <p:nvPr>
            <p:ph type="ftr" sz="quarter" idx="3"/>
          </p:nvPr>
        </p:nvSpPr>
        <p:spPr/>
        <p:txBody>
          <a:bodyPr/>
          <a:lstStyle>
            <a:lvl1pPr>
              <a:defRPr/>
            </a:lvl1pPr>
          </a:lstStyle>
          <a:p>
            <a:endParaRPr lang="en-US"/>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B6D742A-2EF3-491D-A481-73BDE2C74B57}"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4EC3E4-815F-48DA-A291-22C23259FDC1}"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1BB5453-23C1-43FC-9845-C46F5009F797}"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079D05-8E83-48A3-88E6-65FFAEC7E65A}"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03A29A0D-2EE0-4F4B-9C97-E1ABFA28A411}"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2923F19-B077-47C2-B05D-4B43678F7874}"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9ECEFAC5-6591-49E1-AEA9-2EC69232A102}" type="datetime1">
              <a:rPr lang="en-US"/>
              <a:pPr/>
              <a:t>10/11/2013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BA80490-3488-4FED-88F3-6F1ABA791BEE}"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05A0B798-AE2C-46AC-97D4-C608038168D2}" type="datetime1">
              <a:rPr lang="en-US"/>
              <a:pPr/>
              <a:t>10/11/2013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4BE4138-0F06-4A5B-A969-3DE928C8FFFE}"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99165A6-B141-4419-ABEE-9C00D0A0E013}" type="datetime1">
              <a:rPr lang="en-US"/>
              <a:pPr/>
              <a:t>10/11/2013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49B237E-8BAE-4022-B00E-B97ED143FB4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BB87BF5-F4A1-4DF3-9623-2B432EE5B2A7}"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E37B33-11B2-46C2-8AB7-5E79AAD0FA3A}"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63A6BA6-6874-447F-A0B4-DBEACAE55A82}"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D56F93-1829-49D3-BEAC-ADA609526272}"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425D08C-9137-4098-B3D3-23C50FC6DBE0}"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DAEB0A4-1FF1-4CAD-B85C-8BC2DB498E9F}"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8F5665E-ED26-4F87-A329-B6288C82F514}"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197329-4B6A-470F-BD31-D8568694CD68}"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336C931-CE53-4498-B8FE-DC11D7D03015}"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0B68F0-E4BD-4417-A0A8-82A855C997A5}"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4818" name="Group 2"/>
          <p:cNvGrpSpPr>
            <a:grpSpLocks/>
          </p:cNvGrpSpPr>
          <p:nvPr/>
        </p:nvGrpSpPr>
        <p:grpSpPr bwMode="auto">
          <a:xfrm>
            <a:off x="0" y="0"/>
            <a:ext cx="9144000" cy="6856413"/>
            <a:chOff x="0" y="0"/>
            <a:chExt cx="5760" cy="4319"/>
          </a:xfrm>
        </p:grpSpPr>
        <p:sp>
          <p:nvSpPr>
            <p:cNvPr id="34819"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en-US"/>
            </a:p>
          </p:txBody>
        </p:sp>
        <p:sp>
          <p:nvSpPr>
            <p:cNvPr id="34820"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34821"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en-US"/>
            </a:p>
          </p:txBody>
        </p:sp>
        <p:sp>
          <p:nvSpPr>
            <p:cNvPr id="34822"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34823"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en-US"/>
            </a:p>
          </p:txBody>
        </p:sp>
        <p:sp>
          <p:nvSpPr>
            <p:cNvPr id="34824"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en-US"/>
            </a:p>
          </p:txBody>
        </p:sp>
        <p:sp>
          <p:nvSpPr>
            <p:cNvPr id="34825"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en-US"/>
            </a:p>
          </p:txBody>
        </p:sp>
        <p:sp>
          <p:nvSpPr>
            <p:cNvPr id="34826"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34827"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en-US"/>
            </a:p>
          </p:txBody>
        </p:sp>
        <p:sp>
          <p:nvSpPr>
            <p:cNvPr id="34828"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en-US"/>
            </a:p>
          </p:txBody>
        </p:sp>
        <p:sp>
          <p:nvSpPr>
            <p:cNvPr id="34829"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en-US"/>
            </a:p>
          </p:txBody>
        </p:sp>
        <p:sp>
          <p:nvSpPr>
            <p:cNvPr id="34830"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en-US"/>
            </a:p>
          </p:txBody>
        </p:sp>
        <p:sp>
          <p:nvSpPr>
            <p:cNvPr id="34831"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34832"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en-US"/>
            </a:p>
          </p:txBody>
        </p:sp>
        <p:sp>
          <p:nvSpPr>
            <p:cNvPr id="34833"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en-US"/>
            </a:p>
          </p:txBody>
        </p:sp>
        <p:sp>
          <p:nvSpPr>
            <p:cNvPr id="34834"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en-US"/>
            </a:p>
          </p:txBody>
        </p:sp>
        <p:sp>
          <p:nvSpPr>
            <p:cNvPr id="34835"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en-US"/>
            </a:p>
          </p:txBody>
        </p:sp>
        <p:sp>
          <p:nvSpPr>
            <p:cNvPr id="34836"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en-US"/>
            </a:p>
          </p:txBody>
        </p:sp>
        <p:sp>
          <p:nvSpPr>
            <p:cNvPr id="34837"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en-US"/>
            </a:p>
          </p:txBody>
        </p:sp>
        <p:sp>
          <p:nvSpPr>
            <p:cNvPr id="34838"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en-US"/>
            </a:p>
          </p:txBody>
        </p:sp>
        <p:sp>
          <p:nvSpPr>
            <p:cNvPr id="34839"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a:p>
          </p:txBody>
        </p:sp>
        <p:sp>
          <p:nvSpPr>
            <p:cNvPr id="34840"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en-US"/>
            </a:p>
          </p:txBody>
        </p:sp>
        <p:sp>
          <p:nvSpPr>
            <p:cNvPr id="34841"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en-US"/>
            </a:p>
          </p:txBody>
        </p:sp>
        <p:sp>
          <p:nvSpPr>
            <p:cNvPr id="34842"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en-US"/>
            </a:p>
          </p:txBody>
        </p:sp>
        <p:sp>
          <p:nvSpPr>
            <p:cNvPr id="34843"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34844"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en-US"/>
            </a:p>
          </p:txBody>
        </p:sp>
        <p:sp>
          <p:nvSpPr>
            <p:cNvPr id="34845"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en-US"/>
            </a:p>
          </p:txBody>
        </p:sp>
        <p:sp>
          <p:nvSpPr>
            <p:cNvPr id="34846"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en-US"/>
            </a:p>
          </p:txBody>
        </p:sp>
        <p:sp>
          <p:nvSpPr>
            <p:cNvPr id="34847"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34848"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34849"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en-US"/>
            </a:p>
          </p:txBody>
        </p:sp>
        <p:sp>
          <p:nvSpPr>
            <p:cNvPr id="34850"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34851"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34852"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en-US"/>
            </a:p>
          </p:txBody>
        </p:sp>
        <p:sp>
          <p:nvSpPr>
            <p:cNvPr id="34853"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en-US"/>
            </a:p>
          </p:txBody>
        </p:sp>
        <p:sp>
          <p:nvSpPr>
            <p:cNvPr id="34854"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en-US"/>
            </a:p>
          </p:txBody>
        </p:sp>
        <p:grpSp>
          <p:nvGrpSpPr>
            <p:cNvPr id="34855" name="Group 39"/>
            <p:cNvGrpSpPr>
              <a:grpSpLocks/>
            </p:cNvGrpSpPr>
            <p:nvPr userDrawn="1"/>
          </p:nvGrpSpPr>
          <p:grpSpPr bwMode="auto">
            <a:xfrm>
              <a:off x="0" y="1632"/>
              <a:ext cx="5758" cy="1858"/>
              <a:chOff x="0" y="1632"/>
              <a:chExt cx="5758" cy="1858"/>
            </a:xfrm>
          </p:grpSpPr>
          <p:sp>
            <p:nvSpPr>
              <p:cNvPr id="34856"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34857"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en-US"/>
              </a:p>
            </p:txBody>
          </p:sp>
        </p:grpSp>
      </p:grpSp>
      <p:sp>
        <p:nvSpPr>
          <p:cNvPr id="34858"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34859"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34860" name="Rectangle 44"/>
          <p:cNvSpPr>
            <a:spLocks noGrp="1" noChangeArrowheads="1"/>
          </p:cNvSpPr>
          <p:nvPr>
            <p:ph type="dt" sz="quarter" idx="2"/>
          </p:nvPr>
        </p:nvSpPr>
        <p:spPr/>
        <p:txBody>
          <a:bodyPr/>
          <a:lstStyle>
            <a:lvl1pPr>
              <a:defRPr/>
            </a:lvl1pPr>
          </a:lstStyle>
          <a:p>
            <a:fld id="{9710FD81-511A-47C2-BD0B-7A4502B0D904}" type="datetime1">
              <a:rPr lang="en-US"/>
              <a:pPr/>
              <a:t>10/11/2013</a:t>
            </a:fld>
            <a:endParaRPr lang="en-US"/>
          </a:p>
        </p:txBody>
      </p:sp>
      <p:sp>
        <p:nvSpPr>
          <p:cNvPr id="34861" name="Rectangle 45"/>
          <p:cNvSpPr>
            <a:spLocks noGrp="1" noChangeArrowheads="1"/>
          </p:cNvSpPr>
          <p:nvPr>
            <p:ph type="ftr" sz="quarter" idx="3"/>
          </p:nvPr>
        </p:nvSpPr>
        <p:spPr/>
        <p:txBody>
          <a:bodyPr/>
          <a:lstStyle>
            <a:lvl1pPr>
              <a:defRPr/>
            </a:lvl1pPr>
          </a:lstStyle>
          <a:p>
            <a:endParaRPr lang="en-US"/>
          </a:p>
        </p:txBody>
      </p:sp>
      <p:sp>
        <p:nvSpPr>
          <p:cNvPr id="34862" name="Rectangle 46"/>
          <p:cNvSpPr>
            <a:spLocks noGrp="1" noChangeArrowheads="1"/>
          </p:cNvSpPr>
          <p:nvPr>
            <p:ph type="sldNum" sz="quarter" idx="4"/>
          </p:nvPr>
        </p:nvSpPr>
        <p:spPr/>
        <p:txBody>
          <a:bodyPr/>
          <a:lstStyle>
            <a:lvl1pPr>
              <a:defRPr/>
            </a:lvl1pPr>
          </a:lstStyle>
          <a:p>
            <a:fld id="{194A0F11-DE64-4F96-B7FF-AB701E7FE5AA}" type="slidenum">
              <a:rPr lang="en-US"/>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7A14A0C-6DA2-4D59-BA42-80AE93294F81}"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968879-DFEC-4A9B-8447-E1D9C5A5EFA5}" type="slidenum">
              <a:rPr lang="en-US"/>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FEC8578-F4CA-4D6D-9604-04ED05C770AD}"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6E1E7C-9507-458D-BD53-D38BCFA44875}" type="slidenum">
              <a:rPr lang="en-US"/>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F6F2F843-7C63-40F6-A136-E43131CEC8F8}"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49E6121-D4D9-41ED-B286-234667A71F13}" type="slidenum">
              <a:rPr lang="en-US"/>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4DF14930-0214-45C1-BF20-7ED6F95C4B7D}" type="datetime1">
              <a:rPr lang="en-US"/>
              <a:pPr/>
              <a:t>10/11/2013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04B99B7-1F70-47C8-AB2B-7AEDC1959ECD}" type="slidenum">
              <a:rPr lang="en-US"/>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5EE385D-20C9-48D4-8384-ED1E60DE2233}" type="datetime1">
              <a:rPr lang="en-US"/>
              <a:pPr/>
              <a:t>10/11/2013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3327487-6583-4658-841C-9DEEB4D0FE5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3525" y="1598613"/>
            <a:ext cx="3616325"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32250" y="1598613"/>
            <a:ext cx="36179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EBCECC54-9081-4FD5-98F4-C5C09CCAE30B}"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87394B9-AC5F-40E9-9778-7BF701C8C59F}" type="slidenum">
              <a:rPr lang="en-US"/>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56BFCE2-7AAE-4515-9887-E541B5D17AA7}" type="datetime1">
              <a:rPr lang="en-US"/>
              <a:pPr/>
              <a:t>10/11/2013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B70ECCF-7AD4-4EAC-86A6-59A6DA7B158A}" type="slidenum">
              <a:rPr lang="en-US"/>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ACE5FDA-4F75-49BC-87AB-A873EC316C87}"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E254A4D-329F-4ED9-BDD0-3CDB904FEDD5}" type="slidenum">
              <a:rPr lang="en-US"/>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445D7FD-7EA9-438F-B197-357BE27D46DB}"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5CE5FBC-F26D-4B82-9CE7-058089B03308}" type="slidenum">
              <a:rPr lang="en-US"/>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8CAABBC-4319-488E-AF9E-95CAF3DB91E9}"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35163A-7A73-4D90-B2B0-56DC3AC58183}" type="slidenum">
              <a:rPr lang="en-US"/>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CC3E8A1-5AF3-44D8-8B0C-0FE68827E460}"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9AC5E5-AA15-48DF-964B-156D8BB13BD1}" type="slidenum">
              <a:rPr lang="en-US"/>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7890" name="Group 2"/>
          <p:cNvGrpSpPr>
            <a:grpSpLocks/>
          </p:cNvGrpSpPr>
          <p:nvPr/>
        </p:nvGrpSpPr>
        <p:grpSpPr bwMode="auto">
          <a:xfrm>
            <a:off x="0" y="0"/>
            <a:ext cx="9144000" cy="6934200"/>
            <a:chOff x="0" y="0"/>
            <a:chExt cx="5760" cy="4368"/>
          </a:xfrm>
        </p:grpSpPr>
        <p:sp>
          <p:nvSpPr>
            <p:cNvPr id="37891"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37892"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7893"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37894"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37895"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37896"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7897"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7898"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7899"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en-US"/>
            </a:p>
          </p:txBody>
        </p:sp>
        <p:sp>
          <p:nvSpPr>
            <p:cNvPr id="37900"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en-US"/>
            </a:p>
          </p:txBody>
        </p:sp>
        <p:sp>
          <p:nvSpPr>
            <p:cNvPr id="37901"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en-US"/>
            </a:p>
          </p:txBody>
        </p:sp>
        <p:sp>
          <p:nvSpPr>
            <p:cNvPr id="37902"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37903"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37904"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en-US"/>
            </a:p>
          </p:txBody>
        </p:sp>
        <p:sp>
          <p:nvSpPr>
            <p:cNvPr id="37905"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en-US"/>
            </a:p>
          </p:txBody>
        </p:sp>
        <p:sp>
          <p:nvSpPr>
            <p:cNvPr id="37906"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7907"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37908"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sp>
        <p:nvSpPr>
          <p:cNvPr id="37909" name="Rectangle 21"/>
          <p:cNvSpPr>
            <a:spLocks noGrp="1" noChangeArrowheads="1"/>
          </p:cNvSpPr>
          <p:nvPr>
            <p:ph type="ctrTitle" sz="quarter"/>
          </p:nvPr>
        </p:nvSpPr>
        <p:spPr>
          <a:xfrm>
            <a:off x="685800" y="1828800"/>
            <a:ext cx="7772400" cy="1736725"/>
          </a:xfrm>
        </p:spPr>
        <p:txBody>
          <a:bodyPr/>
          <a:lstStyle>
            <a:lvl1pPr>
              <a:defRPr sz="5400"/>
            </a:lvl1pPr>
          </a:lstStyle>
          <a:p>
            <a:r>
              <a:rPr lang="en-US"/>
              <a:t>Click to edit Master title style</a:t>
            </a:r>
          </a:p>
        </p:txBody>
      </p:sp>
      <p:sp>
        <p:nvSpPr>
          <p:cNvPr id="37910"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37911" name="Rectangle 23"/>
          <p:cNvSpPr>
            <a:spLocks noGrp="1" noChangeArrowheads="1"/>
          </p:cNvSpPr>
          <p:nvPr>
            <p:ph type="dt" sz="quarter" idx="2"/>
          </p:nvPr>
        </p:nvSpPr>
        <p:spPr/>
        <p:txBody>
          <a:bodyPr/>
          <a:lstStyle>
            <a:lvl1pPr>
              <a:defRPr/>
            </a:lvl1pPr>
          </a:lstStyle>
          <a:p>
            <a:fld id="{840B1C6D-7854-4077-8032-6E4ABF7FBC9F}" type="datetime1">
              <a:rPr lang="en-US"/>
              <a:pPr/>
              <a:t>10/11/2013</a:t>
            </a:fld>
            <a:endParaRPr lang="en-US"/>
          </a:p>
        </p:txBody>
      </p:sp>
      <p:sp>
        <p:nvSpPr>
          <p:cNvPr id="37912" name="Rectangle 24"/>
          <p:cNvSpPr>
            <a:spLocks noGrp="1" noChangeArrowheads="1"/>
          </p:cNvSpPr>
          <p:nvPr>
            <p:ph type="ftr" sz="quarter" idx="3"/>
          </p:nvPr>
        </p:nvSpPr>
        <p:spPr/>
        <p:txBody>
          <a:bodyPr/>
          <a:lstStyle>
            <a:lvl1pPr>
              <a:defRPr/>
            </a:lvl1pPr>
          </a:lstStyle>
          <a:p>
            <a:endParaRPr lang="en-US"/>
          </a:p>
        </p:txBody>
      </p:sp>
      <p:sp>
        <p:nvSpPr>
          <p:cNvPr id="37913" name="Rectangle 25"/>
          <p:cNvSpPr>
            <a:spLocks noGrp="1" noChangeArrowheads="1"/>
          </p:cNvSpPr>
          <p:nvPr>
            <p:ph type="sldNum" sz="quarter" idx="4"/>
          </p:nvPr>
        </p:nvSpPr>
        <p:spPr/>
        <p:txBody>
          <a:bodyPr/>
          <a:lstStyle>
            <a:lvl1pPr>
              <a:defRPr/>
            </a:lvl1pPr>
          </a:lstStyle>
          <a:p>
            <a:fld id="{18B38FB1-9202-4E73-BAEA-E0A07D9478D1}" type="slidenum">
              <a:rPr lang="en-US"/>
              <a:pPr/>
              <a:t>‹#›</a:t>
            </a:fld>
            <a:endParaRPr lang="en-US"/>
          </a:p>
        </p:txBody>
      </p:sp>
    </p:spTree>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90D5E77-56CE-4DA7-9814-3273B0F524B4}"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8909DE-07AE-4CFA-808E-822F274B25A8}" type="slidenum">
              <a:rPr lang="en-US"/>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7AE0777-0F14-4070-BB9B-471F25E310F9}"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32CD05-7208-46ED-A386-A3E511D8BF72}" type="slidenum">
              <a:rPr lang="en-US"/>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DB3F309D-EB2D-45A7-80E4-B02C019FA910}"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3AC3216-CD4E-4E4F-ACD5-B97925DF807C}" type="slidenum">
              <a:rPr lang="en-US"/>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0DF156FF-66DA-4AB0-81CC-3DC519C2A4E7}" type="datetime1">
              <a:rPr lang="en-US"/>
              <a:pPr/>
              <a:t>10/11/2013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1156EBA-A3D0-42B6-B45B-FAF0F2D4977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AE494DC2-2EFF-4F23-8765-55647CA4567F}" type="datetime1">
              <a:rPr lang="en-US"/>
              <a:pPr/>
              <a:t>10/11/2013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2E8FD8D-A501-413C-926E-4DADF79469E9}" type="slidenum">
              <a:rPr lang="en-US"/>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50C58E80-1A28-41C0-9B56-C8CE11927015}" type="datetime1">
              <a:rPr lang="en-US"/>
              <a:pPr/>
              <a:t>10/11/2013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E1700BF-C8B1-4A8A-9CAE-716DF202827E}" type="slidenum">
              <a:rPr lang="en-US"/>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6CA11F9-41FC-4008-896C-8AC244035F18}" type="datetime1">
              <a:rPr lang="en-US"/>
              <a:pPr/>
              <a:t>10/11/2013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15FDE26-9963-45AC-9DF7-E2BA89276630}" type="slidenum">
              <a:rPr lang="en-US"/>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933BCF1-9F44-465D-9217-BEA5B618BEA2}"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016C9BA-C95F-4E1D-BA4A-219AF02BBFB8}" type="slidenum">
              <a:rPr lang="en-US"/>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EE6DB37-E663-4BB0-884C-9F5A4FBCC28E}"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0BDECCD-0508-4E11-8154-4C6063EA0A14}" type="slidenum">
              <a:rPr lang="en-US"/>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9B4AA9C-9CF1-4007-A3FD-2BDD61C72C43}"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A4DC94-BFC3-4DAF-9515-E500DD61D3D2}" type="slidenum">
              <a:rPr lang="en-US"/>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FE66AFE-FD23-4F03-AA04-9CA0B4663AF5}"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9D9086-0121-452D-8216-4E46DF834387}" type="slidenum">
              <a:rPr lang="en-US"/>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62" name="Group 2"/>
          <p:cNvGrpSpPr>
            <a:grpSpLocks/>
          </p:cNvGrpSpPr>
          <p:nvPr/>
        </p:nvGrpSpPr>
        <p:grpSpPr bwMode="auto">
          <a:xfrm>
            <a:off x="0" y="0"/>
            <a:ext cx="9140825" cy="6851650"/>
            <a:chOff x="0" y="0"/>
            <a:chExt cx="5758" cy="4316"/>
          </a:xfrm>
        </p:grpSpPr>
        <p:sp>
          <p:nvSpPr>
            <p:cNvPr id="40963"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64"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65"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66"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en-US"/>
            </a:p>
          </p:txBody>
        </p:sp>
        <p:sp>
          <p:nvSpPr>
            <p:cNvPr id="40967"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68"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69"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70"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71"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72"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en-US"/>
            </a:p>
          </p:txBody>
        </p:sp>
        <p:sp>
          <p:nvSpPr>
            <p:cNvPr id="40973"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sp>
          <p:nvSpPr>
            <p:cNvPr id="40974"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grpSp>
          <p:nvGrpSpPr>
            <p:cNvPr id="40975" name="Group 15"/>
            <p:cNvGrpSpPr>
              <a:grpSpLocks/>
            </p:cNvGrpSpPr>
            <p:nvPr/>
          </p:nvGrpSpPr>
          <p:grpSpPr bwMode="auto">
            <a:xfrm>
              <a:off x="192" y="2284"/>
              <a:ext cx="1254" cy="923"/>
              <a:chOff x="192" y="2284"/>
              <a:chExt cx="1254" cy="923"/>
            </a:xfrm>
          </p:grpSpPr>
          <p:sp>
            <p:nvSpPr>
              <p:cNvPr id="40976"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en-US"/>
              </a:p>
            </p:txBody>
          </p:sp>
          <p:sp>
            <p:nvSpPr>
              <p:cNvPr id="40977"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78"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en-US"/>
              </a:p>
            </p:txBody>
          </p:sp>
          <p:sp>
            <p:nvSpPr>
              <p:cNvPr id="40979"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80"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81"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82"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83"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84"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85"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86"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87"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88"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89"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90"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91"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92"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93"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94"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95"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40996"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en-US"/>
              </a:p>
            </p:txBody>
          </p:sp>
          <p:sp>
            <p:nvSpPr>
              <p:cNvPr id="40997"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en-US"/>
              </a:p>
            </p:txBody>
          </p:sp>
          <p:sp>
            <p:nvSpPr>
              <p:cNvPr id="40998"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en-US"/>
              </a:p>
            </p:txBody>
          </p:sp>
          <p:sp>
            <p:nvSpPr>
              <p:cNvPr id="40999"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en-US"/>
              </a:p>
            </p:txBody>
          </p:sp>
          <p:sp>
            <p:nvSpPr>
              <p:cNvPr id="41000"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en-US"/>
              </a:p>
            </p:txBody>
          </p:sp>
        </p:grpSp>
      </p:grpSp>
      <p:sp>
        <p:nvSpPr>
          <p:cNvPr id="41001" name="Rectangle 41"/>
          <p:cNvSpPr>
            <a:spLocks noGrp="1" noChangeArrowheads="1"/>
          </p:cNvSpPr>
          <p:nvPr>
            <p:ph type="ctrTitle"/>
          </p:nvPr>
        </p:nvSpPr>
        <p:spPr>
          <a:xfrm>
            <a:off x="685800" y="1447800"/>
            <a:ext cx="7772400" cy="1470025"/>
          </a:xfrm>
        </p:spPr>
        <p:txBody>
          <a:bodyPr/>
          <a:lstStyle>
            <a:lvl1pPr>
              <a:defRPr/>
            </a:lvl1pPr>
          </a:lstStyle>
          <a:p>
            <a:r>
              <a:rPr lang="en-US"/>
              <a:t>Click to edit Master title style</a:t>
            </a:r>
          </a:p>
        </p:txBody>
      </p:sp>
      <p:sp>
        <p:nvSpPr>
          <p:cNvPr id="41002"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en-US"/>
              <a:t>Click to edit Master subtitle style</a:t>
            </a:r>
          </a:p>
        </p:txBody>
      </p:sp>
      <p:sp>
        <p:nvSpPr>
          <p:cNvPr id="41003" name="Rectangle 43"/>
          <p:cNvSpPr>
            <a:spLocks noGrp="1" noChangeArrowheads="1"/>
          </p:cNvSpPr>
          <p:nvPr>
            <p:ph type="dt" sz="half" idx="2"/>
          </p:nvPr>
        </p:nvSpPr>
        <p:spPr>
          <a:xfrm>
            <a:off x="457200" y="6245225"/>
            <a:ext cx="2133600" cy="476250"/>
          </a:xfrm>
        </p:spPr>
        <p:txBody>
          <a:bodyPr/>
          <a:lstStyle>
            <a:lvl1pPr>
              <a:defRPr/>
            </a:lvl1pPr>
          </a:lstStyle>
          <a:p>
            <a:fld id="{5E530216-3C64-4039-A80B-D3037AD9BE6D}" type="datetime1">
              <a:rPr lang="en-US"/>
              <a:pPr/>
              <a:t>10/11/2013</a:t>
            </a:fld>
            <a:endParaRPr lang="en-US"/>
          </a:p>
        </p:txBody>
      </p:sp>
      <p:sp>
        <p:nvSpPr>
          <p:cNvPr id="41004" name="Rectangle 44"/>
          <p:cNvSpPr>
            <a:spLocks noGrp="1" noChangeArrowheads="1"/>
          </p:cNvSpPr>
          <p:nvPr>
            <p:ph type="ftr" sz="quarter" idx="3"/>
          </p:nvPr>
        </p:nvSpPr>
        <p:spPr>
          <a:xfrm>
            <a:off x="3124200" y="6245225"/>
            <a:ext cx="2895600" cy="476250"/>
          </a:xfrm>
        </p:spPr>
        <p:txBody>
          <a:bodyPr/>
          <a:lstStyle>
            <a:lvl1pPr>
              <a:defRPr/>
            </a:lvl1pPr>
          </a:lstStyle>
          <a:p>
            <a:endParaRPr lang="en-US"/>
          </a:p>
        </p:txBody>
      </p:sp>
      <p:sp>
        <p:nvSpPr>
          <p:cNvPr id="41005" name="Rectangle 45"/>
          <p:cNvSpPr>
            <a:spLocks noGrp="1" noChangeArrowheads="1"/>
          </p:cNvSpPr>
          <p:nvPr>
            <p:ph type="sldNum" sz="quarter" idx="4"/>
          </p:nvPr>
        </p:nvSpPr>
        <p:spPr>
          <a:xfrm>
            <a:off x="6553200" y="6245225"/>
            <a:ext cx="2133600" cy="476250"/>
          </a:xfrm>
        </p:spPr>
        <p:txBody>
          <a:bodyPr/>
          <a:lstStyle>
            <a:lvl1pPr>
              <a:defRPr/>
            </a:lvl1pPr>
          </a:lstStyle>
          <a:p>
            <a:fld id="{5D08DBC8-AAE2-4BF6-B2EB-4FEBD39243E6}" type="slidenum">
              <a:rPr lang="en-US"/>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7D010BC-2D38-4245-90C0-DD49C0B2D8EC}"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9A3731-93F8-4CF7-B0F7-30F0ABCD47A2}" type="slidenum">
              <a:rPr lang="en-US"/>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61DC979-C7F1-4B02-863A-39D0570C3FBF}"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14468E-69B8-47B4-A479-0BD87A6B98FD}" type="slidenum">
              <a:rPr lang="en-US"/>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BFD12832-265F-4A37-BAC6-675D60B9B05D}"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14214A3-C941-4F93-B6F9-9FF72D89C8F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6088B2CD-B5EF-461E-9BD2-C695DEB2EC67}" type="datetime1">
              <a:rPr lang="en-US"/>
              <a:pPr/>
              <a:t>10/11/2013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522217F-5381-4D91-918B-216AA560BD2F}" type="slidenum">
              <a:rPr lang="en-US"/>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B87B5DA0-A5C3-4D35-B58A-C3183782543D}" type="datetime1">
              <a:rPr lang="en-US"/>
              <a:pPr/>
              <a:t>10/11/2013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DCE19F9-59AD-43A4-8632-EE6AFD00EF80}" type="slidenum">
              <a:rPr lang="en-US"/>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0A3E2CA7-0BF2-4E66-AA5D-96F81C663B6D}" type="datetime1">
              <a:rPr lang="en-US"/>
              <a:pPr/>
              <a:t>10/11/2013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8949F71-CC3A-48AB-A9BC-F431185CF4A8}" type="slidenum">
              <a:rPr lang="en-US"/>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B6CF0FF-17D4-4AF5-9E17-8EE4A3FDEB5D}" type="datetime1">
              <a:rPr lang="en-US"/>
              <a:pPr/>
              <a:t>10/11/2013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B01E4ED-10ED-48D3-A7E1-FA387BC3CFE5}" type="slidenum">
              <a:rPr lang="en-US"/>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8F07F2A-ADF2-49DC-8F67-45B52C4B3626}"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8BB8AC-9D14-43A4-BB7A-B952DF457AAB}" type="slidenum">
              <a:rPr lang="en-US"/>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432F003-91CE-45BC-BADF-6DA68C91B02B}"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5A1A94-C3F0-4CA7-AAF8-FD1471B0A196}" type="slidenum">
              <a:rPr lang="en-US"/>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9DB5F39-908B-4407-AE2E-D007474439CC}"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ACF34E-AB75-4FBD-8C5D-4C22C7153F83}" type="slidenum">
              <a:rPr lang="en-US"/>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750"/>
            <a:ext cx="2057400" cy="5972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8750"/>
            <a:ext cx="6019800" cy="5972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C3F761A-25B7-4968-B213-3734B85C663F}"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E2FFF2-B184-4C2E-9F0C-E806A2CB4AD0}" type="slidenum">
              <a:rPr lang="en-US"/>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4034" name="Group 2"/>
          <p:cNvGrpSpPr>
            <a:grpSpLocks/>
          </p:cNvGrpSpPr>
          <p:nvPr/>
        </p:nvGrpSpPr>
        <p:grpSpPr bwMode="auto">
          <a:xfrm>
            <a:off x="0" y="0"/>
            <a:ext cx="9148763" cy="6851650"/>
            <a:chOff x="1" y="0"/>
            <a:chExt cx="5763" cy="4316"/>
          </a:xfrm>
        </p:grpSpPr>
        <p:sp>
          <p:nvSpPr>
            <p:cNvPr id="4403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403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403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44038" name="Group 6"/>
            <p:cNvGrpSpPr>
              <a:grpSpLocks/>
            </p:cNvGrpSpPr>
            <p:nvPr/>
          </p:nvGrpSpPr>
          <p:grpSpPr bwMode="auto">
            <a:xfrm>
              <a:off x="288" y="0"/>
              <a:ext cx="5098" cy="4316"/>
              <a:chOff x="288" y="0"/>
              <a:chExt cx="5098" cy="4316"/>
            </a:xfrm>
          </p:grpSpPr>
          <p:sp>
            <p:nvSpPr>
              <p:cNvPr id="44039"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4040"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4041"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4042"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4043"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4044"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4045"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4046"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4047"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4048"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4049"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4050"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4051"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44052"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4053"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4054"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44055"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44056"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44057"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44058"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44059"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44060"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44061"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44062"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44063" name="Group 31"/>
            <p:cNvGrpSpPr>
              <a:grpSpLocks/>
            </p:cNvGrpSpPr>
            <p:nvPr/>
          </p:nvGrpSpPr>
          <p:grpSpPr bwMode="auto">
            <a:xfrm>
              <a:off x="1" y="392"/>
              <a:ext cx="5758" cy="1571"/>
              <a:chOff x="1" y="392"/>
              <a:chExt cx="5758" cy="1571"/>
            </a:xfrm>
          </p:grpSpPr>
          <p:sp>
            <p:nvSpPr>
              <p:cNvPr id="44064"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44065"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44066"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44067"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44068"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44069"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44070"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44071"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4407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4073" name="Rectangle 41"/>
          <p:cNvSpPr>
            <a:spLocks noGrp="1" noChangeArrowheads="1"/>
          </p:cNvSpPr>
          <p:nvPr>
            <p:ph type="dt" sz="quarter" idx="2"/>
          </p:nvPr>
        </p:nvSpPr>
        <p:spPr/>
        <p:txBody>
          <a:bodyPr/>
          <a:lstStyle>
            <a:lvl1pPr>
              <a:defRPr/>
            </a:lvl1pPr>
          </a:lstStyle>
          <a:p>
            <a:fld id="{3B644859-AFD6-4CEB-A0CA-D95936073C0E}" type="datetime1">
              <a:rPr lang="en-US"/>
              <a:pPr/>
              <a:t>10/11/2013</a:t>
            </a:fld>
            <a:endParaRPr lang="en-US"/>
          </a:p>
        </p:txBody>
      </p:sp>
      <p:sp>
        <p:nvSpPr>
          <p:cNvPr id="44074" name="Rectangle 42"/>
          <p:cNvSpPr>
            <a:spLocks noGrp="1" noChangeArrowheads="1"/>
          </p:cNvSpPr>
          <p:nvPr>
            <p:ph type="ftr" sz="quarter" idx="3"/>
          </p:nvPr>
        </p:nvSpPr>
        <p:spPr/>
        <p:txBody>
          <a:bodyPr/>
          <a:lstStyle>
            <a:lvl1pPr>
              <a:defRPr/>
            </a:lvl1pPr>
          </a:lstStyle>
          <a:p>
            <a:endParaRPr lang="en-US"/>
          </a:p>
        </p:txBody>
      </p:sp>
      <p:sp>
        <p:nvSpPr>
          <p:cNvPr id="44075" name="Rectangle 43"/>
          <p:cNvSpPr>
            <a:spLocks noGrp="1" noChangeArrowheads="1"/>
          </p:cNvSpPr>
          <p:nvPr>
            <p:ph type="sldNum" sz="quarter" idx="4"/>
          </p:nvPr>
        </p:nvSpPr>
        <p:spPr/>
        <p:txBody>
          <a:bodyPr/>
          <a:lstStyle>
            <a:lvl1pPr>
              <a:defRPr/>
            </a:lvl1pPr>
          </a:lstStyle>
          <a:p>
            <a:fld id="{5FFEF70D-1D56-4C7B-BD59-F63D57A20C85}" type="slidenum">
              <a:rPr lang="en-US"/>
              <a:pPr/>
              <a:t>‹#›</a:t>
            </a:fld>
            <a:endParaRPr lang="en-US"/>
          </a:p>
        </p:txBody>
      </p:sp>
    </p:spTree>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2F2D8C4-1FE9-406B-BE0F-5FB1351BA6BD}"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536734-478F-4CC2-8F3C-2185011E8FE4}" type="slidenum">
              <a:rPr lang="en-US"/>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C3406E7-D73B-4232-8471-374EBC48A854}"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453672-E4B3-402E-81CF-91825C41512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D411FAE-6A05-4DA5-A6A2-C4E751574176}" type="datetime1">
              <a:rPr lang="en-US"/>
              <a:pPr/>
              <a:t>10/11/2013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CEB54E4-7ED3-47B6-820F-8B8DC375AFF7}" type="slidenum">
              <a:rPr lang="en-US"/>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9E3B75E-C855-4E1B-88ED-A47940B259A4}"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6EED91F-6112-4229-96EE-37924BD63024}" type="slidenum">
              <a:rPr lang="en-US"/>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5C0C6628-E274-4916-A429-4ED19CF0B3F9}" type="datetime1">
              <a:rPr lang="en-US"/>
              <a:pPr/>
              <a:t>10/11/2013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0DD247A-9DAC-44D0-B675-B6BAEC0E47CB}" type="slidenum">
              <a:rPr lang="en-US"/>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2DE3103C-7E1A-482C-87DF-4040B8A61169}" type="datetime1">
              <a:rPr lang="en-US"/>
              <a:pPr/>
              <a:t>10/11/2013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81400BF-764A-4090-87D9-A06E5820B2E3}" type="slidenum">
              <a:rPr lang="en-US"/>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AF38C00-2F51-4E35-ACC3-A411E22A3C73}" type="datetime1">
              <a:rPr lang="en-US"/>
              <a:pPr/>
              <a:t>10/11/2013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14B7CB5-23CA-459B-AE20-C73CAA2A3444}" type="slidenum">
              <a:rPr lang="en-US"/>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8793A6E-2C64-4A1E-AE00-328145624EB1}"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875FCD7-912D-444D-BB66-F9A27DAF9142}" type="slidenum">
              <a:rPr lang="en-US"/>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9576867-E3B9-4BAC-B7AD-6976D4315D02}"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910FAB-A02A-4DFD-997B-A95EC855C183}" type="slidenum">
              <a:rPr lang="en-US"/>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9FEDAFF-8021-4C63-9747-504A8F3EFCE4}"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3A3906-581A-4D72-9FCC-99681E1264A2}" type="slidenum">
              <a:rPr lang="en-US"/>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F8BE7BE-1484-45B0-87C2-85BF64C25AF0}"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8AED00-E7FA-448C-A6DF-6A96B610B336}" type="slidenum">
              <a:rPr lang="en-US"/>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7106" name="Group 2"/>
          <p:cNvGrpSpPr>
            <a:grpSpLocks/>
          </p:cNvGrpSpPr>
          <p:nvPr/>
        </p:nvGrpSpPr>
        <p:grpSpPr bwMode="auto">
          <a:xfrm>
            <a:off x="0" y="3902075"/>
            <a:ext cx="3400425" cy="2949575"/>
            <a:chOff x="0" y="2458"/>
            <a:chExt cx="2142" cy="1858"/>
          </a:xfrm>
        </p:grpSpPr>
        <p:sp>
          <p:nvSpPr>
            <p:cNvPr id="47107"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47108"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en-US"/>
            </a:p>
          </p:txBody>
        </p:sp>
        <p:sp>
          <p:nvSpPr>
            <p:cNvPr id="47109"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47110"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47111"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sp>
          <p:nvSpPr>
            <p:cNvPr id="47112"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en-US"/>
            </a:p>
          </p:txBody>
        </p:sp>
        <p:sp>
          <p:nvSpPr>
            <p:cNvPr id="47113"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grpSp>
      <p:sp>
        <p:nvSpPr>
          <p:cNvPr id="47114"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47115"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7116" name="Rectangle 12"/>
          <p:cNvSpPr>
            <a:spLocks noGrp="1" noChangeArrowheads="1"/>
          </p:cNvSpPr>
          <p:nvPr>
            <p:ph type="dt" sz="quarter" idx="2"/>
          </p:nvPr>
        </p:nvSpPr>
        <p:spPr/>
        <p:txBody>
          <a:bodyPr/>
          <a:lstStyle>
            <a:lvl1pPr>
              <a:defRPr/>
            </a:lvl1pPr>
          </a:lstStyle>
          <a:p>
            <a:fld id="{2E6D838A-C4A5-4977-84E8-64F02B6CBD95}" type="datetime1">
              <a:rPr lang="en-US"/>
              <a:pPr/>
              <a:t>10/11/2013</a:t>
            </a:fld>
            <a:endParaRPr lang="en-US"/>
          </a:p>
        </p:txBody>
      </p:sp>
      <p:sp>
        <p:nvSpPr>
          <p:cNvPr id="47117" name="Rectangle 13"/>
          <p:cNvSpPr>
            <a:spLocks noGrp="1" noChangeArrowheads="1"/>
          </p:cNvSpPr>
          <p:nvPr>
            <p:ph type="ftr" sz="quarter" idx="3"/>
          </p:nvPr>
        </p:nvSpPr>
        <p:spPr/>
        <p:txBody>
          <a:bodyPr/>
          <a:lstStyle>
            <a:lvl1pPr>
              <a:defRPr/>
            </a:lvl1pPr>
          </a:lstStyle>
          <a:p>
            <a:endParaRPr lang="en-US"/>
          </a:p>
        </p:txBody>
      </p:sp>
      <p:sp>
        <p:nvSpPr>
          <p:cNvPr id="47118" name="Rectangle 14"/>
          <p:cNvSpPr>
            <a:spLocks noGrp="1" noChangeArrowheads="1"/>
          </p:cNvSpPr>
          <p:nvPr>
            <p:ph type="sldNum" sz="quarter" idx="4"/>
          </p:nvPr>
        </p:nvSpPr>
        <p:spPr/>
        <p:txBody>
          <a:bodyPr/>
          <a:lstStyle>
            <a:lvl1pPr>
              <a:defRPr/>
            </a:lvl1pPr>
          </a:lstStyle>
          <a:p>
            <a:fld id="{94DC3320-1535-446A-9C77-EAF060649810}" type="slidenum">
              <a:rPr lang="en-US"/>
              <a:pPr/>
              <a:t>‹#›</a:t>
            </a:fld>
            <a:endParaRPr lang="en-US"/>
          </a:p>
        </p:txBody>
      </p:sp>
    </p:spTree>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6C9A01A-0319-4E8A-B88A-19D47C91762A}"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C3E1A9-BEF1-476A-B64E-F4CBCB81AE4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833DAB9-8B3B-43D1-A2F0-D95C88905C17}"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7BD06D9-4034-46A4-B09D-C6EC78531D95}" type="slidenum">
              <a:rPr lang="en-US"/>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947EFBC-3812-4B9E-8FFF-EDD3036344DA}"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8A5F2B-DBB0-49C4-BC01-6AD0A197F8BF}" type="slidenum">
              <a:rPr lang="en-US"/>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404DEC3-6462-4369-A6AF-A2D6AF38EE5C}"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A7455C1-8D7F-47E6-BAFC-5FE464B2890E}" type="slidenum">
              <a:rPr lang="en-US"/>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0CCEC64-45F9-423D-AE26-1A50E03B2C65}" type="datetime1">
              <a:rPr lang="en-US"/>
              <a:pPr/>
              <a:t>10/11/2013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819847A-A524-46D6-8C03-71FD40C33B12}" type="slidenum">
              <a:rPr lang="en-US"/>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7BA7B2D0-A070-4273-8F01-B52331006259}" type="datetime1">
              <a:rPr lang="en-US"/>
              <a:pPr/>
              <a:t>10/11/2013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89EFC0E-C4AA-44F0-B671-557EB2A294FE}" type="slidenum">
              <a:rPr lang="en-US"/>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6E3869B-86C6-4B46-B2E1-CAFAC90FE1F4}" type="datetime1">
              <a:rPr lang="en-US"/>
              <a:pPr/>
              <a:t>10/11/2013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4BD04A2-D609-48DD-A173-8E74D1B717A8}" type="slidenum">
              <a:rPr lang="en-US"/>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32F4D64-E710-44A4-B59B-CFFA43F61F26}"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30B24E0-AB9E-441E-B22C-27750EBEE5A9}" type="slidenum">
              <a:rPr lang="en-US"/>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3853BED-0DE3-4FC9-834D-6089CE32D850}"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93D63F3-7CC3-44C7-8C0E-59B920CCD743}" type="slidenum">
              <a:rPr lang="en-US"/>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13AAB35-8B2C-41F4-AC71-0BD008DB908C}"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20865D9-CE5B-4619-81BD-102B9ADBA2A4}" type="slidenum">
              <a:rPr lang="en-US"/>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856CCBC-52B2-49A3-8AC5-B76BEF0A1117}"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19DD16-A647-4215-8710-783ADF484187}" type="slidenum">
              <a:rPr lang="en-US"/>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0178" name="Group 2"/>
          <p:cNvGrpSpPr>
            <a:grpSpLocks/>
          </p:cNvGrpSpPr>
          <p:nvPr/>
        </p:nvGrpSpPr>
        <p:grpSpPr bwMode="auto">
          <a:xfrm>
            <a:off x="2084388" y="296863"/>
            <a:ext cx="6823075" cy="5353050"/>
            <a:chOff x="1313" y="187"/>
            <a:chExt cx="4298" cy="3372"/>
          </a:xfrm>
        </p:grpSpPr>
        <p:grpSp>
          <p:nvGrpSpPr>
            <p:cNvPr id="50179" name="Group 3"/>
            <p:cNvGrpSpPr>
              <a:grpSpLocks/>
            </p:cNvGrpSpPr>
            <p:nvPr/>
          </p:nvGrpSpPr>
          <p:grpSpPr bwMode="auto">
            <a:xfrm>
              <a:off x="2194" y="601"/>
              <a:ext cx="596" cy="447"/>
              <a:chOff x="0" y="0"/>
              <a:chExt cx="768" cy="576"/>
            </a:xfrm>
          </p:grpSpPr>
          <p:sp>
            <p:nvSpPr>
              <p:cNvPr id="50180"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50181"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50182" name="Group 6"/>
            <p:cNvGrpSpPr>
              <a:grpSpLocks/>
            </p:cNvGrpSpPr>
            <p:nvPr/>
          </p:nvGrpSpPr>
          <p:grpSpPr bwMode="auto">
            <a:xfrm>
              <a:off x="1313" y="187"/>
              <a:ext cx="4298" cy="3372"/>
              <a:chOff x="0" y="0"/>
              <a:chExt cx="5533" cy="4341"/>
            </a:xfrm>
          </p:grpSpPr>
          <p:grpSp>
            <p:nvGrpSpPr>
              <p:cNvPr id="50183" name="Group 7"/>
              <p:cNvGrpSpPr>
                <a:grpSpLocks/>
              </p:cNvGrpSpPr>
              <p:nvPr/>
            </p:nvGrpSpPr>
            <p:grpSpPr bwMode="auto">
              <a:xfrm>
                <a:off x="0" y="0"/>
                <a:ext cx="5470" cy="4341"/>
                <a:chOff x="0" y="0"/>
                <a:chExt cx="5470" cy="4341"/>
              </a:xfrm>
            </p:grpSpPr>
            <p:grpSp>
              <p:nvGrpSpPr>
                <p:cNvPr id="50184" name="Group 8"/>
                <p:cNvGrpSpPr>
                  <a:grpSpLocks/>
                </p:cNvGrpSpPr>
                <p:nvPr/>
              </p:nvGrpSpPr>
              <p:grpSpPr bwMode="auto">
                <a:xfrm>
                  <a:off x="1339" y="786"/>
                  <a:ext cx="2919" cy="2151"/>
                  <a:chOff x="1265" y="814"/>
                  <a:chExt cx="2919" cy="2151"/>
                </a:xfrm>
              </p:grpSpPr>
              <p:sp>
                <p:nvSpPr>
                  <p:cNvPr id="50185" name="Oval 9"/>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50186" name="Oval 10"/>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50187" name="Group 11"/>
                <p:cNvGrpSpPr>
                  <a:grpSpLocks/>
                </p:cNvGrpSpPr>
                <p:nvPr/>
              </p:nvGrpSpPr>
              <p:grpSpPr bwMode="auto">
                <a:xfrm>
                  <a:off x="0" y="0"/>
                  <a:ext cx="5470" cy="4341"/>
                  <a:chOff x="0" y="0"/>
                  <a:chExt cx="5470" cy="4341"/>
                </a:xfrm>
              </p:grpSpPr>
              <p:grpSp>
                <p:nvGrpSpPr>
                  <p:cNvPr id="50188" name="Group 12"/>
                  <p:cNvGrpSpPr>
                    <a:grpSpLocks/>
                  </p:cNvGrpSpPr>
                  <p:nvPr/>
                </p:nvGrpSpPr>
                <p:grpSpPr bwMode="auto">
                  <a:xfrm>
                    <a:off x="3545" y="1502"/>
                    <a:ext cx="1258" cy="2327"/>
                    <a:chOff x="3471" y="1530"/>
                    <a:chExt cx="1258" cy="2327"/>
                  </a:xfrm>
                </p:grpSpPr>
                <p:sp>
                  <p:nvSpPr>
                    <p:cNvPr id="50189" name="Freeform 13"/>
                    <p:cNvSpPr>
                      <a:spLocks/>
                    </p:cNvSpPr>
                    <p:nvPr/>
                  </p:nvSpPr>
                  <p:spPr bwMode="hidden">
                    <a:xfrm rot="2711884">
                      <a:off x="2765" y="2236"/>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50190" name="Freeform 14"/>
                    <p:cNvSpPr>
                      <a:spLocks/>
                    </p:cNvSpPr>
                    <p:nvPr/>
                  </p:nvSpPr>
                  <p:spPr bwMode="hidden">
                    <a:xfrm rot="2711884">
                      <a:off x="4021" y="3150"/>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0191" name="Group 15"/>
                  <p:cNvGrpSpPr>
                    <a:grpSpLocks/>
                  </p:cNvGrpSpPr>
                  <p:nvPr/>
                </p:nvGrpSpPr>
                <p:grpSpPr bwMode="auto">
                  <a:xfrm>
                    <a:off x="2938" y="1991"/>
                    <a:ext cx="2463" cy="1332"/>
                    <a:chOff x="2864" y="2019"/>
                    <a:chExt cx="2463" cy="1332"/>
                  </a:xfrm>
                </p:grpSpPr>
                <p:sp>
                  <p:nvSpPr>
                    <p:cNvPr id="50192" name="Freeform 16"/>
                    <p:cNvSpPr>
                      <a:spLocks/>
                    </p:cNvSpPr>
                    <p:nvPr/>
                  </p:nvSpPr>
                  <p:spPr bwMode="hidden">
                    <a:xfrm rot="2104081">
                      <a:off x="2864" y="2019"/>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193" name="Freeform 17"/>
                    <p:cNvSpPr>
                      <a:spLocks/>
                    </p:cNvSpPr>
                    <p:nvPr/>
                  </p:nvSpPr>
                  <p:spPr bwMode="hidden">
                    <a:xfrm rot="2104081">
                      <a:off x="4353"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50194" name="Group 18"/>
                  <p:cNvGrpSpPr>
                    <a:grpSpLocks/>
                  </p:cNvGrpSpPr>
                  <p:nvPr/>
                </p:nvGrpSpPr>
                <p:grpSpPr bwMode="auto">
                  <a:xfrm>
                    <a:off x="2971" y="1804"/>
                    <a:ext cx="2477" cy="1064"/>
                    <a:chOff x="2897" y="1832"/>
                    <a:chExt cx="2477" cy="1064"/>
                  </a:xfrm>
                </p:grpSpPr>
                <p:sp>
                  <p:nvSpPr>
                    <p:cNvPr id="50195" name="Freeform 19"/>
                    <p:cNvSpPr>
                      <a:spLocks/>
                    </p:cNvSpPr>
                    <p:nvPr/>
                  </p:nvSpPr>
                  <p:spPr bwMode="hidden">
                    <a:xfrm rot="1582915">
                      <a:off x="2897"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196" name="Freeform 20"/>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50197" name="Group 21"/>
                  <p:cNvGrpSpPr>
                    <a:grpSpLocks/>
                  </p:cNvGrpSpPr>
                  <p:nvPr/>
                </p:nvGrpSpPr>
                <p:grpSpPr bwMode="auto">
                  <a:xfrm>
                    <a:off x="2998" y="1608"/>
                    <a:ext cx="2472" cy="927"/>
                    <a:chOff x="2924" y="1636"/>
                    <a:chExt cx="2472" cy="927"/>
                  </a:xfrm>
                </p:grpSpPr>
                <p:sp>
                  <p:nvSpPr>
                    <p:cNvPr id="50198" name="Freeform 22"/>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199" name="Freeform 23"/>
                    <p:cNvSpPr>
                      <a:spLocks/>
                    </p:cNvSpPr>
                    <p:nvPr/>
                  </p:nvSpPr>
                  <p:spPr bwMode="hidden">
                    <a:xfrm rot="1080363">
                      <a:off x="4495" y="2037"/>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50200" name="Group 24"/>
                  <p:cNvGrpSpPr>
                    <a:grpSpLocks/>
                  </p:cNvGrpSpPr>
                  <p:nvPr/>
                </p:nvGrpSpPr>
                <p:grpSpPr bwMode="auto">
                  <a:xfrm>
                    <a:off x="3032" y="1386"/>
                    <a:ext cx="2342" cy="657"/>
                    <a:chOff x="2958" y="1414"/>
                    <a:chExt cx="2342" cy="657"/>
                  </a:xfrm>
                </p:grpSpPr>
                <p:sp>
                  <p:nvSpPr>
                    <p:cNvPr id="50201" name="Freeform 25"/>
                    <p:cNvSpPr>
                      <a:spLocks/>
                    </p:cNvSpPr>
                    <p:nvPr/>
                  </p:nvSpPr>
                  <p:spPr bwMode="hidden">
                    <a:xfrm rot="463793">
                      <a:off x="2958" y="1414"/>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202" name="Freeform 26"/>
                    <p:cNvSpPr>
                      <a:spLocks/>
                    </p:cNvSpPr>
                    <p:nvPr/>
                  </p:nvSpPr>
                  <p:spPr bwMode="hidden">
                    <a:xfrm rot="463793">
                      <a:off x="4470"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50203" name="Group 27"/>
                  <p:cNvGrpSpPr>
                    <a:grpSpLocks/>
                  </p:cNvGrpSpPr>
                  <p:nvPr/>
                </p:nvGrpSpPr>
                <p:grpSpPr bwMode="auto">
                  <a:xfrm>
                    <a:off x="3057" y="1241"/>
                    <a:ext cx="2150" cy="343"/>
                    <a:chOff x="2983" y="1269"/>
                    <a:chExt cx="2150" cy="343"/>
                  </a:xfrm>
                </p:grpSpPr>
                <p:sp>
                  <p:nvSpPr>
                    <p:cNvPr id="50204" name="Freeform 28"/>
                    <p:cNvSpPr>
                      <a:spLocks/>
                    </p:cNvSpPr>
                    <p:nvPr/>
                  </p:nvSpPr>
                  <p:spPr bwMode="hidden">
                    <a:xfrm rot="-84182">
                      <a:off x="2983" y="1289"/>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205" name="Freeform 29"/>
                    <p:cNvSpPr>
                      <a:spLocks/>
                    </p:cNvSpPr>
                    <p:nvPr/>
                  </p:nvSpPr>
                  <p:spPr bwMode="hidden">
                    <a:xfrm rot="-84182">
                      <a:off x="4379" y="1269"/>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50206" name="Group 30"/>
                  <p:cNvGrpSpPr>
                    <a:grpSpLocks/>
                  </p:cNvGrpSpPr>
                  <p:nvPr/>
                </p:nvGrpSpPr>
                <p:grpSpPr bwMode="auto">
                  <a:xfrm>
                    <a:off x="3012" y="889"/>
                    <a:ext cx="1879" cy="427"/>
                    <a:chOff x="2938" y="917"/>
                    <a:chExt cx="1879" cy="427"/>
                  </a:xfrm>
                </p:grpSpPr>
                <p:sp>
                  <p:nvSpPr>
                    <p:cNvPr id="50207" name="Freeform 31"/>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208" name="Freeform 32"/>
                    <p:cNvSpPr>
                      <a:spLocks/>
                    </p:cNvSpPr>
                    <p:nvPr/>
                  </p:nvSpPr>
                  <p:spPr bwMode="hidden">
                    <a:xfrm rot="-802576">
                      <a:off x="4155" y="917"/>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50209" name="Group 33"/>
                  <p:cNvGrpSpPr>
                    <a:grpSpLocks/>
                  </p:cNvGrpSpPr>
                  <p:nvPr/>
                </p:nvGrpSpPr>
                <p:grpSpPr bwMode="auto">
                  <a:xfrm>
                    <a:off x="711" y="1625"/>
                    <a:ext cx="1257" cy="2326"/>
                    <a:chOff x="637" y="1653"/>
                    <a:chExt cx="1257" cy="2326"/>
                  </a:xfrm>
                </p:grpSpPr>
                <p:sp>
                  <p:nvSpPr>
                    <p:cNvPr id="50210" name="Freeform 34"/>
                    <p:cNvSpPr>
                      <a:spLocks/>
                    </p:cNvSpPr>
                    <p:nvPr/>
                  </p:nvSpPr>
                  <p:spPr bwMode="hidden">
                    <a:xfrm rot="18888116" flipH="1">
                      <a:off x="876" y="2359"/>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211" name="Freeform 35"/>
                    <p:cNvSpPr>
                      <a:spLocks/>
                    </p:cNvSpPr>
                    <p:nvPr/>
                  </p:nvSpPr>
                  <p:spPr bwMode="hidden">
                    <a:xfrm rot="18888116" flipH="1">
                      <a:off x="419" y="327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0212" name="Group 36"/>
                  <p:cNvGrpSpPr>
                    <a:grpSpLocks/>
                  </p:cNvGrpSpPr>
                  <p:nvPr/>
                </p:nvGrpSpPr>
                <p:grpSpPr bwMode="auto">
                  <a:xfrm>
                    <a:off x="69" y="2168"/>
                    <a:ext cx="2463" cy="1332"/>
                    <a:chOff x="-5" y="2196"/>
                    <a:chExt cx="2463" cy="1332"/>
                  </a:xfrm>
                </p:grpSpPr>
                <p:sp>
                  <p:nvSpPr>
                    <p:cNvPr id="50213" name="Freeform 37"/>
                    <p:cNvSpPr>
                      <a:spLocks/>
                    </p:cNvSpPr>
                    <p:nvPr/>
                  </p:nvSpPr>
                  <p:spPr bwMode="hidden">
                    <a:xfrm rot="19495919" flipH="1">
                      <a:off x="644" y="2196"/>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214" name="Freeform 38"/>
                    <p:cNvSpPr>
                      <a:spLocks/>
                    </p:cNvSpPr>
                    <p:nvPr/>
                  </p:nvSpPr>
                  <p:spPr bwMode="hidden">
                    <a:xfrm rot="19495919" flipH="1">
                      <a:off x="-5" y="2983"/>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0215" name="Group 39"/>
                  <p:cNvGrpSpPr>
                    <a:grpSpLocks/>
                  </p:cNvGrpSpPr>
                  <p:nvPr/>
                </p:nvGrpSpPr>
                <p:grpSpPr bwMode="auto">
                  <a:xfrm>
                    <a:off x="22" y="1981"/>
                    <a:ext cx="2477" cy="1064"/>
                    <a:chOff x="-52" y="2009"/>
                    <a:chExt cx="2477" cy="1064"/>
                  </a:xfrm>
                </p:grpSpPr>
                <p:sp>
                  <p:nvSpPr>
                    <p:cNvPr id="50216" name="Freeform 40"/>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217" name="Freeform 41"/>
                    <p:cNvSpPr>
                      <a:spLocks/>
                    </p:cNvSpPr>
                    <p:nvPr/>
                  </p:nvSpPr>
                  <p:spPr bwMode="hidden">
                    <a:xfrm rot="20017085" flipH="1">
                      <a:off x="-52" y="2597"/>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0218" name="Group 42"/>
                  <p:cNvGrpSpPr>
                    <a:grpSpLocks/>
                  </p:cNvGrpSpPr>
                  <p:nvPr/>
                </p:nvGrpSpPr>
                <p:grpSpPr bwMode="auto">
                  <a:xfrm>
                    <a:off x="0" y="1785"/>
                    <a:ext cx="2472" cy="927"/>
                    <a:chOff x="-74" y="1813"/>
                    <a:chExt cx="2472" cy="927"/>
                  </a:xfrm>
                </p:grpSpPr>
                <p:sp>
                  <p:nvSpPr>
                    <p:cNvPr id="50219" name="Freeform 43"/>
                    <p:cNvSpPr>
                      <a:spLocks/>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220" name="Freeform 44"/>
                    <p:cNvSpPr>
                      <a:spLocks/>
                    </p:cNvSpPr>
                    <p:nvPr/>
                  </p:nvSpPr>
                  <p:spPr bwMode="hidden">
                    <a:xfrm rot="20519637" flipH="1">
                      <a:off x="-74" y="2214"/>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0221" name="Group 45"/>
                  <p:cNvGrpSpPr>
                    <a:grpSpLocks/>
                  </p:cNvGrpSpPr>
                  <p:nvPr/>
                </p:nvGrpSpPr>
                <p:grpSpPr bwMode="auto">
                  <a:xfrm>
                    <a:off x="96" y="1563"/>
                    <a:ext cx="2342" cy="657"/>
                    <a:chOff x="22" y="1591"/>
                    <a:chExt cx="2342" cy="657"/>
                  </a:xfrm>
                </p:grpSpPr>
                <p:sp>
                  <p:nvSpPr>
                    <p:cNvPr id="50222" name="Freeform 46"/>
                    <p:cNvSpPr>
                      <a:spLocks/>
                    </p:cNvSpPr>
                    <p:nvPr/>
                  </p:nvSpPr>
                  <p:spPr bwMode="hidden">
                    <a:xfrm rot="21136207" flipH="1">
                      <a:off x="819" y="1591"/>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223" name="Freeform 47"/>
                    <p:cNvSpPr>
                      <a:spLocks/>
                    </p:cNvSpPr>
                    <p:nvPr/>
                  </p:nvSpPr>
                  <p:spPr bwMode="hidden">
                    <a:xfrm rot="21136207" flipH="1">
                      <a:off x="22" y="1759"/>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0224" name="Group 48"/>
                  <p:cNvGrpSpPr>
                    <a:grpSpLocks/>
                  </p:cNvGrpSpPr>
                  <p:nvPr/>
                </p:nvGrpSpPr>
                <p:grpSpPr bwMode="auto">
                  <a:xfrm>
                    <a:off x="263" y="1418"/>
                    <a:ext cx="2150" cy="343"/>
                    <a:chOff x="189" y="1446"/>
                    <a:chExt cx="2150" cy="343"/>
                  </a:xfrm>
                </p:grpSpPr>
                <p:sp>
                  <p:nvSpPr>
                    <p:cNvPr id="50225" name="Freeform 49"/>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226" name="Freeform 50"/>
                    <p:cNvSpPr>
                      <a:spLocks/>
                    </p:cNvSpPr>
                    <p:nvPr/>
                  </p:nvSpPr>
                  <p:spPr bwMode="hidden">
                    <a:xfrm rot="84182" flipH="1">
                      <a:off x="189" y="1446"/>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0227" name="Group 51"/>
                  <p:cNvGrpSpPr>
                    <a:grpSpLocks/>
                  </p:cNvGrpSpPr>
                  <p:nvPr/>
                </p:nvGrpSpPr>
                <p:grpSpPr bwMode="auto">
                  <a:xfrm>
                    <a:off x="579" y="1066"/>
                    <a:ext cx="1879" cy="427"/>
                    <a:chOff x="505" y="1094"/>
                    <a:chExt cx="1879" cy="427"/>
                  </a:xfrm>
                </p:grpSpPr>
                <p:sp>
                  <p:nvSpPr>
                    <p:cNvPr id="50228" name="Freeform 52"/>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229" name="Freeform 53"/>
                    <p:cNvSpPr>
                      <a:spLocks/>
                    </p:cNvSpPr>
                    <p:nvPr/>
                  </p:nvSpPr>
                  <p:spPr bwMode="hidden">
                    <a:xfrm rot="802576" flipH="1">
                      <a:off x="505" y="1094"/>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50230" name="Group 54"/>
                  <p:cNvGrpSpPr>
                    <a:grpSpLocks/>
                  </p:cNvGrpSpPr>
                  <p:nvPr/>
                </p:nvGrpSpPr>
                <p:grpSpPr bwMode="auto">
                  <a:xfrm>
                    <a:off x="690" y="871"/>
                    <a:ext cx="1850" cy="554"/>
                    <a:chOff x="616" y="899"/>
                    <a:chExt cx="1850" cy="554"/>
                  </a:xfrm>
                </p:grpSpPr>
                <p:sp>
                  <p:nvSpPr>
                    <p:cNvPr id="50231" name="Freeform 55"/>
                    <p:cNvSpPr>
                      <a:spLocks/>
                    </p:cNvSpPr>
                    <p:nvPr/>
                  </p:nvSpPr>
                  <p:spPr bwMode="hidden">
                    <a:xfrm rot="1277471" flipH="1">
                      <a:off x="1233"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232" name="Freeform 56"/>
                    <p:cNvSpPr>
                      <a:spLocks/>
                    </p:cNvSpPr>
                    <p:nvPr/>
                  </p:nvSpPr>
                  <p:spPr bwMode="hidden">
                    <a:xfrm rot="1277471" flipH="1">
                      <a:off x="616" y="89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50233" name="Group 57"/>
                  <p:cNvGrpSpPr>
                    <a:grpSpLocks/>
                  </p:cNvGrpSpPr>
                  <p:nvPr/>
                </p:nvGrpSpPr>
                <p:grpSpPr bwMode="auto">
                  <a:xfrm>
                    <a:off x="911" y="589"/>
                    <a:ext cx="1767" cy="743"/>
                    <a:chOff x="911" y="589"/>
                    <a:chExt cx="1767" cy="743"/>
                  </a:xfrm>
                </p:grpSpPr>
                <p:sp>
                  <p:nvSpPr>
                    <p:cNvPr id="50234" name="Freeform 58"/>
                    <p:cNvSpPr>
                      <a:spLocks/>
                    </p:cNvSpPr>
                    <p:nvPr/>
                  </p:nvSpPr>
                  <p:spPr bwMode="hidden">
                    <a:xfrm rot="2028410" flipH="1">
                      <a:off x="1445" y="111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235" name="Freeform 59"/>
                    <p:cNvSpPr>
                      <a:spLocks/>
                    </p:cNvSpPr>
                    <p:nvPr/>
                  </p:nvSpPr>
                  <p:spPr bwMode="hidden">
                    <a:xfrm rot="2028410" flipH="1">
                      <a:off x="911" y="58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50236" name="Group 60"/>
                  <p:cNvGrpSpPr>
                    <a:grpSpLocks/>
                  </p:cNvGrpSpPr>
                  <p:nvPr/>
                </p:nvGrpSpPr>
                <p:grpSpPr bwMode="auto">
                  <a:xfrm>
                    <a:off x="1120" y="300"/>
                    <a:ext cx="1693" cy="892"/>
                    <a:chOff x="1120" y="300"/>
                    <a:chExt cx="1693" cy="892"/>
                  </a:xfrm>
                </p:grpSpPr>
                <p:sp>
                  <p:nvSpPr>
                    <p:cNvPr id="50237" name="Freeform 61"/>
                    <p:cNvSpPr>
                      <a:spLocks/>
                    </p:cNvSpPr>
                    <p:nvPr/>
                  </p:nvSpPr>
                  <p:spPr bwMode="hidden">
                    <a:xfrm rot="2664424" flipH="1">
                      <a:off x="1562" y="977"/>
                      <a:ext cx="125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238" name="Freeform 62"/>
                    <p:cNvSpPr>
                      <a:spLocks/>
                    </p:cNvSpPr>
                    <p:nvPr/>
                  </p:nvSpPr>
                  <p:spPr bwMode="hidden">
                    <a:xfrm rot="2664424" flipH="1">
                      <a:off x="1120" y="300"/>
                      <a:ext cx="67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50239" name="Group 63"/>
                  <p:cNvGrpSpPr>
                    <a:grpSpLocks/>
                  </p:cNvGrpSpPr>
                  <p:nvPr/>
                </p:nvGrpSpPr>
                <p:grpSpPr bwMode="auto">
                  <a:xfrm>
                    <a:off x="1707" y="76"/>
                    <a:ext cx="778" cy="1512"/>
                    <a:chOff x="1633" y="104"/>
                    <a:chExt cx="778" cy="1512"/>
                  </a:xfrm>
                </p:grpSpPr>
                <p:sp>
                  <p:nvSpPr>
                    <p:cNvPr id="50240" name="Freeform 64"/>
                    <p:cNvSpPr>
                      <a:spLocks/>
                    </p:cNvSpPr>
                    <p:nvPr/>
                  </p:nvSpPr>
                  <p:spPr bwMode="hidden">
                    <a:xfrm rot="3473776" flipH="1">
                      <a:off x="1754" y="958"/>
                      <a:ext cx="1100"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241" name="Freeform 65"/>
                    <p:cNvSpPr>
                      <a:spLocks/>
                    </p:cNvSpPr>
                    <p:nvPr/>
                  </p:nvSpPr>
                  <p:spPr bwMode="hidden">
                    <a:xfrm rot="3473776" flipH="1">
                      <a:off x="1506" y="231"/>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50242" name="Group 66"/>
                  <p:cNvGrpSpPr>
                    <a:grpSpLocks/>
                  </p:cNvGrpSpPr>
                  <p:nvPr/>
                </p:nvGrpSpPr>
                <p:grpSpPr bwMode="auto">
                  <a:xfrm>
                    <a:off x="2009" y="0"/>
                    <a:ext cx="634" cy="1534"/>
                    <a:chOff x="1935" y="28"/>
                    <a:chExt cx="634" cy="1534"/>
                  </a:xfrm>
                </p:grpSpPr>
                <p:sp>
                  <p:nvSpPr>
                    <p:cNvPr id="50243" name="Freeform 67"/>
                    <p:cNvSpPr>
                      <a:spLocks/>
                    </p:cNvSpPr>
                    <p:nvPr/>
                  </p:nvSpPr>
                  <p:spPr bwMode="hidden">
                    <a:xfrm rot="4126480" flipH="1">
                      <a:off x="1931" y="924"/>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244" name="Freeform 68"/>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50245" name="Group 69"/>
                  <p:cNvGrpSpPr>
                    <a:grpSpLocks/>
                  </p:cNvGrpSpPr>
                  <p:nvPr/>
                </p:nvGrpSpPr>
                <p:grpSpPr bwMode="auto">
                  <a:xfrm>
                    <a:off x="2896" y="644"/>
                    <a:ext cx="1845" cy="566"/>
                    <a:chOff x="2822" y="672"/>
                    <a:chExt cx="1845" cy="566"/>
                  </a:xfrm>
                </p:grpSpPr>
                <p:sp>
                  <p:nvSpPr>
                    <p:cNvPr id="50246" name="Freeform 70"/>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247" name="Freeform 71"/>
                    <p:cNvSpPr>
                      <a:spLocks/>
                    </p:cNvSpPr>
                    <p:nvPr/>
                  </p:nvSpPr>
                  <p:spPr bwMode="hidden">
                    <a:xfrm rot="-1325434">
                      <a:off x="4005" y="672"/>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50248" name="Group 72"/>
                  <p:cNvGrpSpPr>
                    <a:grpSpLocks/>
                  </p:cNvGrpSpPr>
                  <p:nvPr/>
                </p:nvGrpSpPr>
                <p:grpSpPr bwMode="auto">
                  <a:xfrm>
                    <a:off x="2757" y="417"/>
                    <a:ext cx="1781" cy="717"/>
                    <a:chOff x="2683" y="445"/>
                    <a:chExt cx="1781" cy="717"/>
                  </a:xfrm>
                </p:grpSpPr>
                <p:sp>
                  <p:nvSpPr>
                    <p:cNvPr id="50249" name="Freeform 73"/>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250" name="Freeform 74"/>
                    <p:cNvSpPr>
                      <a:spLocks/>
                    </p:cNvSpPr>
                    <p:nvPr/>
                  </p:nvSpPr>
                  <p:spPr bwMode="hidden">
                    <a:xfrm rot="-1921064">
                      <a:off x="3802" y="445"/>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sp>
                <p:nvSpPr>
                  <p:cNvPr id="50251" name="Freeform 75"/>
                  <p:cNvSpPr>
                    <a:spLocks/>
                  </p:cNvSpPr>
                  <p:nvPr/>
                </p:nvSpPr>
                <p:spPr bwMode="hidden">
                  <a:xfrm rot="4578755" flipH="1">
                    <a:off x="2175" y="949"/>
                    <a:ext cx="1027" cy="14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endParaRPr lang="en-US"/>
                  </a:p>
                </p:txBody>
              </p:sp>
              <p:sp>
                <p:nvSpPr>
                  <p:cNvPr id="50252" name="Freeform 76"/>
                  <p:cNvSpPr>
                    <a:spLocks/>
                  </p:cNvSpPr>
                  <p:nvPr/>
                </p:nvSpPr>
                <p:spPr bwMode="hidden">
                  <a:xfrm rot="4578755" flipH="1">
                    <a:off x="2199" y="196"/>
                    <a:ext cx="552" cy="22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nvGrpSpPr>
                  <p:cNvPr id="50253" name="Group 77"/>
                  <p:cNvGrpSpPr>
                    <a:grpSpLocks/>
                  </p:cNvGrpSpPr>
                  <p:nvPr/>
                </p:nvGrpSpPr>
                <p:grpSpPr bwMode="auto">
                  <a:xfrm>
                    <a:off x="2874" y="13"/>
                    <a:ext cx="640" cy="1520"/>
                    <a:chOff x="2800" y="41"/>
                    <a:chExt cx="640" cy="1520"/>
                  </a:xfrm>
                </p:grpSpPr>
                <p:sp>
                  <p:nvSpPr>
                    <p:cNvPr id="50254" name="Freeform 78"/>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255" name="Freeform 79"/>
                    <p:cNvSpPr>
                      <a:spLocks/>
                    </p:cNvSpPr>
                    <p:nvPr/>
                  </p:nvSpPr>
                  <p:spPr bwMode="hidden">
                    <a:xfrm rot="-3857755">
                      <a:off x="3011" y="181"/>
                      <a:ext cx="570" cy="2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50256" name="Group 80"/>
                  <p:cNvGrpSpPr>
                    <a:grpSpLocks/>
                  </p:cNvGrpSpPr>
                  <p:nvPr/>
                </p:nvGrpSpPr>
                <p:grpSpPr bwMode="auto">
                  <a:xfrm>
                    <a:off x="3008" y="135"/>
                    <a:ext cx="1017" cy="1464"/>
                    <a:chOff x="2934" y="163"/>
                    <a:chExt cx="1017" cy="1464"/>
                  </a:xfrm>
                </p:grpSpPr>
                <p:sp>
                  <p:nvSpPr>
                    <p:cNvPr id="50257" name="Freeform 81"/>
                    <p:cNvSpPr>
                      <a:spLocks/>
                    </p:cNvSpPr>
                    <p:nvPr/>
                  </p:nvSpPr>
                  <p:spPr bwMode="hidden">
                    <a:xfrm rot="-2777260">
                      <a:off x="2491" y="915"/>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258" name="Freeform 82"/>
                    <p:cNvSpPr>
                      <a:spLocks/>
                    </p:cNvSpPr>
                    <p:nvPr/>
                  </p:nvSpPr>
                  <p:spPr bwMode="hidden">
                    <a:xfrm rot="-2777260">
                      <a:off x="3430" y="261"/>
                      <a:ext cx="620"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50259" name="Group 83"/>
                  <p:cNvGrpSpPr>
                    <a:grpSpLocks/>
                  </p:cNvGrpSpPr>
                  <p:nvPr/>
                </p:nvGrpSpPr>
                <p:grpSpPr bwMode="auto">
                  <a:xfrm>
                    <a:off x="2804" y="4"/>
                    <a:ext cx="243" cy="1448"/>
                    <a:chOff x="2730" y="32"/>
                    <a:chExt cx="243" cy="1448"/>
                  </a:xfrm>
                </p:grpSpPr>
                <p:sp>
                  <p:nvSpPr>
                    <p:cNvPr id="50260" name="Freeform 84"/>
                    <p:cNvSpPr>
                      <a:spLocks/>
                    </p:cNvSpPr>
                    <p:nvPr/>
                  </p:nvSpPr>
                  <p:spPr bwMode="hidden">
                    <a:xfrm rot="-4903748">
                      <a:off x="2296"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261" name="Freeform 85"/>
                    <p:cNvSpPr>
                      <a:spLocks/>
                    </p:cNvSpPr>
                    <p:nvPr/>
                  </p:nvSpPr>
                  <p:spPr bwMode="hidden">
                    <a:xfrm rot="-4903748">
                      <a:off x="2650" y="220"/>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50262" name="Group 86"/>
                  <p:cNvGrpSpPr>
                    <a:grpSpLocks/>
                  </p:cNvGrpSpPr>
                  <p:nvPr/>
                </p:nvGrpSpPr>
                <p:grpSpPr bwMode="auto">
                  <a:xfrm>
                    <a:off x="1017" y="1741"/>
                    <a:ext cx="1085" cy="2450"/>
                    <a:chOff x="943" y="1769"/>
                    <a:chExt cx="1085" cy="2450"/>
                  </a:xfrm>
                </p:grpSpPr>
                <p:sp>
                  <p:nvSpPr>
                    <p:cNvPr id="50263" name="Freeform 87"/>
                    <p:cNvSpPr>
                      <a:spLocks/>
                    </p:cNvSpPr>
                    <p:nvPr/>
                  </p:nvSpPr>
                  <p:spPr bwMode="hidden">
                    <a:xfrm rot="18335692" flipH="1">
                      <a:off x="1010" y="2475"/>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264" name="Freeform 88"/>
                    <p:cNvSpPr>
                      <a:spLocks/>
                    </p:cNvSpPr>
                    <p:nvPr/>
                  </p:nvSpPr>
                  <p:spPr bwMode="hidden">
                    <a:xfrm rot="18335692" flipH="1">
                      <a:off x="725" y="351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0265" name="Group 89"/>
                  <p:cNvGrpSpPr>
                    <a:grpSpLocks/>
                  </p:cNvGrpSpPr>
                  <p:nvPr/>
                </p:nvGrpSpPr>
                <p:grpSpPr bwMode="auto">
                  <a:xfrm>
                    <a:off x="1529" y="1908"/>
                    <a:ext cx="766" cy="2373"/>
                    <a:chOff x="1455" y="1936"/>
                    <a:chExt cx="766" cy="2373"/>
                  </a:xfrm>
                </p:grpSpPr>
                <p:sp>
                  <p:nvSpPr>
                    <p:cNvPr id="50266" name="Freeform 90"/>
                    <p:cNvSpPr>
                      <a:spLocks/>
                    </p:cNvSpPr>
                    <p:nvPr/>
                  </p:nvSpPr>
                  <p:spPr bwMode="hidden">
                    <a:xfrm rot="17542885" flipH="1">
                      <a:off x="1267" y="2578"/>
                      <a:ext cx="159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267" name="Freeform 91"/>
                    <p:cNvSpPr>
                      <a:spLocks/>
                    </p:cNvSpPr>
                    <p:nvPr/>
                  </p:nvSpPr>
                  <p:spPr bwMode="hidden">
                    <a:xfrm rot="17542885" flipH="1">
                      <a:off x="1272" y="3636"/>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0268" name="Group 92"/>
                  <p:cNvGrpSpPr>
                    <a:grpSpLocks/>
                  </p:cNvGrpSpPr>
                  <p:nvPr/>
                </p:nvGrpSpPr>
                <p:grpSpPr bwMode="auto">
                  <a:xfrm rot="88588">
                    <a:off x="2061" y="1962"/>
                    <a:ext cx="459" cy="2329"/>
                    <a:chOff x="1956" y="1990"/>
                    <a:chExt cx="492" cy="2604"/>
                  </a:xfrm>
                </p:grpSpPr>
                <p:sp>
                  <p:nvSpPr>
                    <p:cNvPr id="50269" name="Freeform 93"/>
                    <p:cNvSpPr>
                      <a:spLocks/>
                    </p:cNvSpPr>
                    <p:nvPr/>
                  </p:nvSpPr>
                  <p:spPr bwMode="hidden">
                    <a:xfrm rot="16782062" flipH="1">
                      <a:off x="1442" y="2695"/>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50270" name="Freeform 94"/>
                    <p:cNvSpPr>
                      <a:spLocks/>
                    </p:cNvSpPr>
                    <p:nvPr/>
                  </p:nvSpPr>
                  <p:spPr bwMode="hidden">
                    <a:xfrm rot="16782062" flipH="1">
                      <a:off x="1734" y="3898"/>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0271" name="Group 95"/>
                  <p:cNvGrpSpPr>
                    <a:grpSpLocks/>
                  </p:cNvGrpSpPr>
                  <p:nvPr/>
                </p:nvGrpSpPr>
                <p:grpSpPr bwMode="auto">
                  <a:xfrm>
                    <a:off x="3408" y="1689"/>
                    <a:ext cx="1125" cy="2426"/>
                    <a:chOff x="3334" y="1717"/>
                    <a:chExt cx="1125" cy="2426"/>
                  </a:xfrm>
                </p:grpSpPr>
                <p:sp>
                  <p:nvSpPr>
                    <p:cNvPr id="50272" name="Freeform 96"/>
                    <p:cNvSpPr>
                      <a:spLocks/>
                    </p:cNvSpPr>
                    <p:nvPr/>
                  </p:nvSpPr>
                  <p:spPr bwMode="hidden">
                    <a:xfrm rot="3144576">
                      <a:off x="2628" y="2423"/>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50273" name="Freeform 97"/>
                    <p:cNvSpPr>
                      <a:spLocks/>
                    </p:cNvSpPr>
                    <p:nvPr/>
                  </p:nvSpPr>
                  <p:spPr bwMode="hidden">
                    <a:xfrm rot="3144576">
                      <a:off x="3751" y="3436"/>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0274" name="Group 98"/>
                  <p:cNvGrpSpPr>
                    <a:grpSpLocks/>
                  </p:cNvGrpSpPr>
                  <p:nvPr/>
                </p:nvGrpSpPr>
                <p:grpSpPr bwMode="auto">
                  <a:xfrm>
                    <a:off x="3255" y="1838"/>
                    <a:ext cx="883" cy="2426"/>
                    <a:chOff x="3181" y="1866"/>
                    <a:chExt cx="883" cy="2426"/>
                  </a:xfrm>
                </p:grpSpPr>
                <p:sp>
                  <p:nvSpPr>
                    <p:cNvPr id="50275" name="Freeform 99"/>
                    <p:cNvSpPr>
                      <a:spLocks/>
                    </p:cNvSpPr>
                    <p:nvPr/>
                  </p:nvSpPr>
                  <p:spPr bwMode="hidden">
                    <a:xfrm rot="3745735">
                      <a:off x="2506" y="2541"/>
                      <a:ext cx="1650"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50276" name="Freeform 100"/>
                    <p:cNvSpPr>
                      <a:spLocks/>
                    </p:cNvSpPr>
                    <p:nvPr/>
                  </p:nvSpPr>
                  <p:spPr bwMode="hidden">
                    <a:xfrm rot="3745735">
                      <a:off x="3387" y="3615"/>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50277" name="Group 101"/>
                  <p:cNvGrpSpPr>
                    <a:grpSpLocks/>
                  </p:cNvGrpSpPr>
                  <p:nvPr/>
                </p:nvGrpSpPr>
                <p:grpSpPr bwMode="auto">
                  <a:xfrm>
                    <a:off x="3080" y="1955"/>
                    <a:ext cx="619" cy="2386"/>
                    <a:chOff x="3006" y="1983"/>
                    <a:chExt cx="619" cy="2386"/>
                  </a:xfrm>
                </p:grpSpPr>
                <p:sp>
                  <p:nvSpPr>
                    <p:cNvPr id="50278" name="Freeform 102"/>
                    <p:cNvSpPr>
                      <a:spLocks/>
                    </p:cNvSpPr>
                    <p:nvPr/>
                  </p:nvSpPr>
                  <p:spPr bwMode="hidden">
                    <a:xfrm rot="4286818">
                      <a:off x="2328" y="2661"/>
                      <a:ext cx="160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50279" name="Freeform 103"/>
                    <p:cNvSpPr>
                      <a:spLocks/>
                    </p:cNvSpPr>
                    <p:nvPr/>
                  </p:nvSpPr>
                  <p:spPr bwMode="hidden">
                    <a:xfrm rot="4286818">
                      <a:off x="3002"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nvGrpSpPr>
                  <p:cNvPr id="50280" name="Group 104"/>
                  <p:cNvGrpSpPr>
                    <a:grpSpLocks/>
                  </p:cNvGrpSpPr>
                  <p:nvPr/>
                </p:nvGrpSpPr>
                <p:grpSpPr bwMode="auto">
                  <a:xfrm>
                    <a:off x="2893" y="2073"/>
                    <a:ext cx="405" cy="2219"/>
                    <a:chOff x="2819" y="2101"/>
                    <a:chExt cx="405" cy="2219"/>
                  </a:xfrm>
                </p:grpSpPr>
                <p:sp>
                  <p:nvSpPr>
                    <p:cNvPr id="50281" name="Freeform 105"/>
                    <p:cNvSpPr>
                      <a:spLocks/>
                    </p:cNvSpPr>
                    <p:nvPr/>
                  </p:nvSpPr>
                  <p:spPr bwMode="hidden">
                    <a:xfrm rot="4898956">
                      <a:off x="2206" y="2714"/>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50282" name="Freeform 106"/>
                    <p:cNvSpPr>
                      <a:spLocks/>
                    </p:cNvSpPr>
                    <p:nvPr/>
                  </p:nvSpPr>
                  <p:spPr bwMode="hidden">
                    <a:xfrm rot="4898956">
                      <a:off x="2636" y="3732"/>
                      <a:ext cx="79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nvGrpSpPr>
                  <p:cNvPr id="50283" name="Group 107"/>
                  <p:cNvGrpSpPr>
                    <a:grpSpLocks/>
                  </p:cNvGrpSpPr>
                  <p:nvPr/>
                </p:nvGrpSpPr>
                <p:grpSpPr bwMode="auto">
                  <a:xfrm>
                    <a:off x="2372" y="2107"/>
                    <a:ext cx="426" cy="2185"/>
                    <a:chOff x="2287" y="2135"/>
                    <a:chExt cx="426" cy="2185"/>
                  </a:xfrm>
                </p:grpSpPr>
                <p:sp>
                  <p:nvSpPr>
                    <p:cNvPr id="50284" name="Freeform 108"/>
                    <p:cNvSpPr>
                      <a:spLocks/>
                    </p:cNvSpPr>
                    <p:nvPr/>
                  </p:nvSpPr>
                  <p:spPr bwMode="hidden">
                    <a:xfrm rot="5755659">
                      <a:off x="1900"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endParaRPr lang="en-US"/>
                    </a:p>
                  </p:txBody>
                </p:sp>
                <p:sp>
                  <p:nvSpPr>
                    <p:cNvPr id="50285" name="Freeform 109"/>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grpSp>
          <p:grpSp>
            <p:nvGrpSpPr>
              <p:cNvPr id="50286" name="Group 110"/>
              <p:cNvGrpSpPr>
                <a:grpSpLocks/>
              </p:cNvGrpSpPr>
              <p:nvPr/>
            </p:nvGrpSpPr>
            <p:grpSpPr bwMode="auto">
              <a:xfrm>
                <a:off x="74" y="313"/>
                <a:ext cx="5459" cy="3667"/>
                <a:chOff x="74" y="313"/>
                <a:chExt cx="5459" cy="3667"/>
              </a:xfrm>
            </p:grpSpPr>
            <p:grpSp>
              <p:nvGrpSpPr>
                <p:cNvPr id="50287" name="Group 111"/>
                <p:cNvGrpSpPr>
                  <a:grpSpLocks/>
                </p:cNvGrpSpPr>
                <p:nvPr/>
              </p:nvGrpSpPr>
              <p:grpSpPr bwMode="auto">
                <a:xfrm>
                  <a:off x="74" y="313"/>
                  <a:ext cx="5459" cy="3667"/>
                  <a:chOff x="74" y="313"/>
                  <a:chExt cx="5459" cy="3667"/>
                </a:xfrm>
              </p:grpSpPr>
              <p:sp>
                <p:nvSpPr>
                  <p:cNvPr id="50288" name="Arc 112"/>
                  <p:cNvSpPr>
                    <a:spLocks/>
                  </p:cNvSpPr>
                  <p:nvPr/>
                </p:nvSpPr>
                <p:spPr bwMode="hidden">
                  <a:xfrm flipV="1">
                    <a:off x="2966" y="456"/>
                    <a:ext cx="2567" cy="2046"/>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endParaRPr lang="en-US"/>
                  </a:p>
                </p:txBody>
              </p:sp>
              <p:sp>
                <p:nvSpPr>
                  <p:cNvPr id="50289" name="Arc 113"/>
                  <p:cNvSpPr>
                    <a:spLocks/>
                  </p:cNvSpPr>
                  <p:nvPr/>
                </p:nvSpPr>
                <p:spPr bwMode="hidden">
                  <a:xfrm flipH="1">
                    <a:off x="388" y="1601"/>
                    <a:ext cx="2016" cy="237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endParaRPr lang="en-US"/>
                  </a:p>
                </p:txBody>
              </p:sp>
              <p:sp>
                <p:nvSpPr>
                  <p:cNvPr id="50290" name="Arc 114"/>
                  <p:cNvSpPr>
                    <a:spLocks/>
                  </p:cNvSpPr>
                  <p:nvPr/>
                </p:nvSpPr>
                <p:spPr bwMode="hidden">
                  <a:xfrm>
                    <a:off x="3029" y="1181"/>
                    <a:ext cx="1426"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en-US"/>
                  </a:p>
                </p:txBody>
              </p:sp>
              <p:sp>
                <p:nvSpPr>
                  <p:cNvPr id="50291" name="Arc 115"/>
                  <p:cNvSpPr>
                    <a:spLocks/>
                  </p:cNvSpPr>
                  <p:nvPr/>
                </p:nvSpPr>
                <p:spPr bwMode="hidden">
                  <a:xfrm flipH="1">
                    <a:off x="74" y="813"/>
                    <a:ext cx="2540" cy="2379"/>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endParaRPr lang="en-US"/>
                  </a:p>
                </p:txBody>
              </p:sp>
              <p:sp>
                <p:nvSpPr>
                  <p:cNvPr id="50292" name="Arc 116"/>
                  <p:cNvSpPr>
                    <a:spLocks/>
                  </p:cNvSpPr>
                  <p:nvPr/>
                </p:nvSpPr>
                <p:spPr bwMode="hidden">
                  <a:xfrm flipH="1">
                    <a:off x="790" y="313"/>
                    <a:ext cx="1850" cy="2304"/>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endParaRPr lang="en-US"/>
                  </a:p>
                </p:txBody>
              </p:sp>
              <p:sp>
                <p:nvSpPr>
                  <p:cNvPr id="50293" name="Arc 117"/>
                  <p:cNvSpPr>
                    <a:spLocks/>
                  </p:cNvSpPr>
                  <p:nvPr/>
                </p:nvSpPr>
                <p:spPr bwMode="hidden">
                  <a:xfrm>
                    <a:off x="2763" y="1281"/>
                    <a:ext cx="764" cy="23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endParaRPr lang="en-US"/>
                  </a:p>
                </p:txBody>
              </p:sp>
              <p:sp>
                <p:nvSpPr>
                  <p:cNvPr id="50294" name="Freeform 118"/>
                  <p:cNvSpPr>
                    <a:spLocks/>
                  </p:cNvSpPr>
                  <p:nvPr/>
                </p:nvSpPr>
                <p:spPr bwMode="hidden">
                  <a:xfrm flipH="1">
                    <a:off x="1800" y="438"/>
                    <a:ext cx="418"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grpSp>
            <p:sp>
              <p:nvSpPr>
                <p:cNvPr id="50295" name="Freeform 119"/>
                <p:cNvSpPr>
                  <a:spLocks/>
                </p:cNvSpPr>
                <p:nvPr/>
              </p:nvSpPr>
              <p:spPr bwMode="hidden">
                <a:xfrm rot="20253369">
                  <a:off x="3280" y="1529"/>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grpSp>
        </p:grpSp>
        <p:grpSp>
          <p:nvGrpSpPr>
            <p:cNvPr id="50296" name="Group 120"/>
            <p:cNvGrpSpPr>
              <a:grpSpLocks/>
            </p:cNvGrpSpPr>
            <p:nvPr/>
          </p:nvGrpSpPr>
          <p:grpSpPr bwMode="auto">
            <a:xfrm>
              <a:off x="1476" y="449"/>
              <a:ext cx="4038" cy="2966"/>
              <a:chOff x="210" y="337"/>
              <a:chExt cx="5198" cy="3818"/>
            </a:xfrm>
          </p:grpSpPr>
          <p:sp>
            <p:nvSpPr>
              <p:cNvPr id="50297" name="Freeform 121"/>
              <p:cNvSpPr>
                <a:spLocks/>
              </p:cNvSpPr>
              <p:nvPr/>
            </p:nvSpPr>
            <p:spPr bwMode="hidden">
              <a:xfrm flipH="1">
                <a:off x="1934" y="2382"/>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50298" name="Arc 122"/>
              <p:cNvSpPr>
                <a:spLocks/>
              </p:cNvSpPr>
              <p:nvPr/>
            </p:nvSpPr>
            <p:spPr bwMode="hidden">
              <a:xfrm flipH="1">
                <a:off x="1054" y="1851"/>
                <a:ext cx="2122" cy="2304"/>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endParaRPr lang="en-US"/>
              </a:p>
            </p:txBody>
          </p:sp>
          <p:sp>
            <p:nvSpPr>
              <p:cNvPr id="50299" name="Arc 123"/>
              <p:cNvSpPr>
                <a:spLocks/>
              </p:cNvSpPr>
              <p:nvPr/>
            </p:nvSpPr>
            <p:spPr bwMode="hidden">
              <a:xfrm flipH="1">
                <a:off x="1266" y="1480"/>
                <a:ext cx="1244" cy="2379"/>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endParaRPr lang="en-US"/>
              </a:p>
            </p:txBody>
          </p:sp>
          <p:sp>
            <p:nvSpPr>
              <p:cNvPr id="50300" name="Arc 124"/>
              <p:cNvSpPr>
                <a:spLocks/>
              </p:cNvSpPr>
              <p:nvPr/>
            </p:nvSpPr>
            <p:spPr bwMode="hidden">
              <a:xfrm flipH="1">
                <a:off x="210" y="1168"/>
                <a:ext cx="2376" cy="2379"/>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endParaRPr lang="en-US"/>
              </a:p>
            </p:txBody>
          </p:sp>
          <p:sp>
            <p:nvSpPr>
              <p:cNvPr id="50301" name="Arc 125"/>
              <p:cNvSpPr>
                <a:spLocks/>
              </p:cNvSpPr>
              <p:nvPr/>
            </p:nvSpPr>
            <p:spPr bwMode="hidden">
              <a:xfrm>
                <a:off x="2840" y="1503"/>
                <a:ext cx="381"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en-US"/>
              </a:p>
            </p:txBody>
          </p:sp>
          <p:sp>
            <p:nvSpPr>
              <p:cNvPr id="50302" name="Arc 126"/>
              <p:cNvSpPr>
                <a:spLocks/>
              </p:cNvSpPr>
              <p:nvPr/>
            </p:nvSpPr>
            <p:spPr bwMode="hidden">
              <a:xfrm>
                <a:off x="2940" y="1492"/>
                <a:ext cx="1004"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endParaRPr lang="en-US"/>
              </a:p>
            </p:txBody>
          </p:sp>
          <p:sp>
            <p:nvSpPr>
              <p:cNvPr id="50303" name="Freeform 127"/>
              <p:cNvSpPr>
                <a:spLocks/>
              </p:cNvSpPr>
              <p:nvPr/>
            </p:nvSpPr>
            <p:spPr bwMode="hidden">
              <a:xfrm>
                <a:off x="3301" y="2635"/>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50304" name="Freeform 128"/>
              <p:cNvSpPr>
                <a:spLocks/>
              </p:cNvSpPr>
              <p:nvPr/>
            </p:nvSpPr>
            <p:spPr bwMode="hidden">
              <a:xfrm rot="19660755" flipV="1">
                <a:off x="2546" y="2150"/>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sp>
            <p:nvSpPr>
              <p:cNvPr id="50305" name="Freeform 129"/>
              <p:cNvSpPr>
                <a:spLocks/>
              </p:cNvSpPr>
              <p:nvPr/>
            </p:nvSpPr>
            <p:spPr bwMode="hidden">
              <a:xfrm flipH="1">
                <a:off x="489" y="2504"/>
                <a:ext cx="1085"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50306" name="Freeform 130"/>
              <p:cNvSpPr>
                <a:spLocks/>
              </p:cNvSpPr>
              <p:nvPr/>
            </p:nvSpPr>
            <p:spPr bwMode="hidden">
              <a:xfrm flipH="1">
                <a:off x="1000" y="893"/>
                <a:ext cx="696"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50307" name="Freeform 131"/>
              <p:cNvSpPr>
                <a:spLocks/>
              </p:cNvSpPr>
              <p:nvPr/>
            </p:nvSpPr>
            <p:spPr bwMode="hidden">
              <a:xfrm>
                <a:off x="4401" y="2280"/>
                <a:ext cx="1007" cy="1601"/>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50308" name="Freeform 132"/>
              <p:cNvSpPr>
                <a:spLocks/>
              </p:cNvSpPr>
              <p:nvPr/>
            </p:nvSpPr>
            <p:spPr bwMode="hidden">
              <a:xfrm>
                <a:off x="3878" y="1470"/>
                <a:ext cx="1518" cy="106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50309" name="Freeform 133"/>
              <p:cNvSpPr>
                <a:spLocks/>
              </p:cNvSpPr>
              <p:nvPr/>
            </p:nvSpPr>
            <p:spPr bwMode="hidden">
              <a:xfrm>
                <a:off x="3934" y="337"/>
                <a:ext cx="663" cy="143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50310" name="Freeform 134"/>
              <p:cNvSpPr>
                <a:spLocks/>
              </p:cNvSpPr>
              <p:nvPr/>
            </p:nvSpPr>
            <p:spPr bwMode="hidden">
              <a:xfrm rot="1346631" flipH="1">
                <a:off x="1702" y="1506"/>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grpSp>
      </p:grpSp>
      <p:sp>
        <p:nvSpPr>
          <p:cNvPr id="50311" name="Rectangle 135"/>
          <p:cNvSpPr>
            <a:spLocks noGrp="1" noChangeArrowheads="1"/>
          </p:cNvSpPr>
          <p:nvPr>
            <p:ph type="ctrTitle" sz="quarter"/>
          </p:nvPr>
        </p:nvSpPr>
        <p:spPr>
          <a:xfrm>
            <a:off x="685800" y="1827213"/>
            <a:ext cx="7772400" cy="1627187"/>
          </a:xfrm>
        </p:spPr>
        <p:txBody>
          <a:bodyPr/>
          <a:lstStyle>
            <a:lvl1pPr>
              <a:defRPr/>
            </a:lvl1pPr>
          </a:lstStyle>
          <a:p>
            <a:r>
              <a:rPr lang="en-US"/>
              <a:t>Click to edit Master title style</a:t>
            </a:r>
          </a:p>
        </p:txBody>
      </p:sp>
      <p:sp>
        <p:nvSpPr>
          <p:cNvPr id="50312"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0313" name="Rectangle 137"/>
          <p:cNvSpPr>
            <a:spLocks noGrp="1" noChangeArrowheads="1"/>
          </p:cNvSpPr>
          <p:nvPr>
            <p:ph type="dt" sz="quarter" idx="2"/>
          </p:nvPr>
        </p:nvSpPr>
        <p:spPr/>
        <p:txBody>
          <a:bodyPr/>
          <a:lstStyle>
            <a:lvl1pPr>
              <a:defRPr/>
            </a:lvl1pPr>
          </a:lstStyle>
          <a:p>
            <a:fld id="{0325C80C-F729-47D1-81B2-CA9C2BCC7A11}" type="datetime1">
              <a:rPr lang="en-US"/>
              <a:pPr/>
              <a:t>10/11/2013</a:t>
            </a:fld>
            <a:endParaRPr lang="en-US"/>
          </a:p>
        </p:txBody>
      </p:sp>
      <p:sp>
        <p:nvSpPr>
          <p:cNvPr id="50314" name="Rectangle 138"/>
          <p:cNvSpPr>
            <a:spLocks noGrp="1" noChangeArrowheads="1"/>
          </p:cNvSpPr>
          <p:nvPr>
            <p:ph type="ftr" sz="quarter" idx="3"/>
          </p:nvPr>
        </p:nvSpPr>
        <p:spPr/>
        <p:txBody>
          <a:bodyPr/>
          <a:lstStyle>
            <a:lvl1pPr>
              <a:defRPr/>
            </a:lvl1pPr>
          </a:lstStyle>
          <a:p>
            <a:endParaRPr lang="en-US"/>
          </a:p>
        </p:txBody>
      </p:sp>
      <p:sp>
        <p:nvSpPr>
          <p:cNvPr id="50315" name="Rectangle 139"/>
          <p:cNvSpPr>
            <a:spLocks noGrp="1" noChangeArrowheads="1"/>
          </p:cNvSpPr>
          <p:nvPr>
            <p:ph type="sldNum" sz="quarter" idx="4"/>
          </p:nvPr>
        </p:nvSpPr>
        <p:spPr/>
        <p:txBody>
          <a:bodyPr/>
          <a:lstStyle>
            <a:lvl1pPr>
              <a:defRPr/>
            </a:lvl1pPr>
          </a:lstStyle>
          <a:p>
            <a:fld id="{798A2F5D-DED6-487F-A1DF-D817FBAED6D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CE158EF-7A59-4C5F-8A91-28042D289640}"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0179CBA-DB1F-43B5-ACB1-F0AD66E81BBE}" type="slidenum">
              <a:rPr lang="en-US"/>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FDA31D0-A798-418B-A46C-11EE228F081E}"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210595-265B-4FB2-BA24-47128432072D}" type="slidenum">
              <a:rPr lang="en-US"/>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0379F1C-9EB9-4C19-93E2-E5385425FAFD}"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200CA6-FA89-43AE-BB55-B4911C582205}" type="slidenum">
              <a:rPr lang="en-US"/>
              <a:pPr/>
              <a:t>‹#›</a:t>
            </a:fld>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0E73A402-7FC4-489B-8F66-9159D92D00F2}"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FC8802-0DC7-4FEF-BDAC-F9C79AD47272}" type="slidenum">
              <a:rPr lang="en-US"/>
              <a:pPr/>
              <a:t>‹#›</a:t>
            </a:fld>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F7D6C6BF-83FA-472D-B3B8-187A7556EC6C}" type="datetime1">
              <a:rPr lang="en-US"/>
              <a:pPr/>
              <a:t>10/11/2013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2A8F774-861E-471E-84AF-F5976E2DB1CD}" type="slidenum">
              <a:rPr lang="en-US"/>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E79591A-464C-4A5B-9679-5801D9935A0B}" type="datetime1">
              <a:rPr lang="en-US"/>
              <a:pPr/>
              <a:t>10/11/2013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A669D49-7E99-4ACD-A004-6522C1A11247}" type="slidenum">
              <a:rPr lang="en-US"/>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B2856D0-EB69-4BF3-B8FE-FB2A1EBB11BB}" type="datetime1">
              <a:rPr lang="en-US"/>
              <a:pPr/>
              <a:t>10/11/2013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39B25B7-4C9C-40D5-86C6-E0CFA95D468D}" type="slidenum">
              <a:rPr lang="en-US"/>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D01C900-2081-4924-A8E6-252DCD0A2FF1}"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7F15AD3-E7D4-49B4-B8B4-B416F10A8109}" type="slidenum">
              <a:rPr lang="en-US"/>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490A2DA-6E6B-4337-A8F7-1910D4406B0C}" type="datetime1">
              <a:rPr lang="en-US"/>
              <a:pPr/>
              <a:t>10/11/2013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078391-E4DA-412E-AEC6-63F7DF1DD943}" type="slidenum">
              <a:rPr lang="en-US"/>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F48CDA4-7353-4988-BF2B-938D63FF94B9}"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EA5564-1307-4ADE-AD0C-24BCC934E5B4}" type="slidenum">
              <a:rPr lang="en-US"/>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E0D9AFE-37EF-4B36-A6F9-E93D9AC05A1E}" type="datetime1">
              <a:rPr lang="en-US"/>
              <a:pPr/>
              <a:t>10/11/2013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8991E5-A7C1-4BF2-8868-32383943D26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6.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8.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7.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9.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578" name="Group 2"/>
          <p:cNvGrpSpPr>
            <a:grpSpLocks/>
          </p:cNvGrpSpPr>
          <p:nvPr/>
        </p:nvGrpSpPr>
        <p:grpSpPr bwMode="auto">
          <a:xfrm>
            <a:off x="0" y="0"/>
            <a:ext cx="9159875" cy="6870700"/>
            <a:chOff x="0" y="0"/>
            <a:chExt cx="5770" cy="4328"/>
          </a:xfrm>
        </p:grpSpPr>
        <p:sp>
          <p:nvSpPr>
            <p:cNvPr id="24579"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a:endParaRPr kumimoji="1" lang="en-US"/>
            </a:p>
          </p:txBody>
        </p:sp>
        <p:sp>
          <p:nvSpPr>
            <p:cNvPr id="24580"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a:endParaRPr kumimoji="1" lang="en-US"/>
            </a:p>
          </p:txBody>
        </p:sp>
        <p:sp>
          <p:nvSpPr>
            <p:cNvPr id="24581"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a:endParaRPr kumimoji="1" lang="en-US"/>
            </a:p>
          </p:txBody>
        </p:sp>
        <p:grpSp>
          <p:nvGrpSpPr>
            <p:cNvPr id="24582" name="Group 6"/>
            <p:cNvGrpSpPr>
              <a:grpSpLocks/>
            </p:cNvGrpSpPr>
            <p:nvPr/>
          </p:nvGrpSpPr>
          <p:grpSpPr bwMode="auto">
            <a:xfrm>
              <a:off x="4944" y="1"/>
              <a:ext cx="816" cy="3974"/>
              <a:chOff x="4944" y="1"/>
              <a:chExt cx="816" cy="3974"/>
            </a:xfrm>
          </p:grpSpPr>
          <p:grpSp>
            <p:nvGrpSpPr>
              <p:cNvPr id="24583" name="Group 7"/>
              <p:cNvGrpSpPr>
                <a:grpSpLocks/>
              </p:cNvGrpSpPr>
              <p:nvPr userDrawn="1"/>
            </p:nvGrpSpPr>
            <p:grpSpPr bwMode="auto">
              <a:xfrm>
                <a:off x="5280" y="1"/>
                <a:ext cx="480" cy="1430"/>
                <a:chOff x="5280" y="1"/>
                <a:chExt cx="480" cy="1430"/>
              </a:xfrm>
            </p:grpSpPr>
            <p:grpSp>
              <p:nvGrpSpPr>
                <p:cNvPr id="24584" name="Group 8"/>
                <p:cNvGrpSpPr>
                  <a:grpSpLocks/>
                </p:cNvGrpSpPr>
                <p:nvPr userDrawn="1"/>
              </p:nvGrpSpPr>
              <p:grpSpPr bwMode="auto">
                <a:xfrm rot="-5400000">
                  <a:off x="5484" y="0"/>
                  <a:ext cx="174" cy="176"/>
                  <a:chOff x="1657" y="323"/>
                  <a:chExt cx="1691" cy="2560"/>
                </a:xfrm>
              </p:grpSpPr>
              <p:grpSp>
                <p:nvGrpSpPr>
                  <p:cNvPr id="24585" name="Group 9"/>
                  <p:cNvGrpSpPr>
                    <a:grpSpLocks/>
                  </p:cNvGrpSpPr>
                  <p:nvPr/>
                </p:nvGrpSpPr>
                <p:grpSpPr bwMode="auto">
                  <a:xfrm>
                    <a:off x="1657" y="323"/>
                    <a:ext cx="1691" cy="2560"/>
                    <a:chOff x="1657" y="323"/>
                    <a:chExt cx="1691" cy="2560"/>
                  </a:xfrm>
                </p:grpSpPr>
                <p:sp>
                  <p:nvSpPr>
                    <p:cNvPr id="24586" name="Freeform 10"/>
                    <p:cNvSpPr>
                      <a:spLocks/>
                    </p:cNvSpPr>
                    <p:nvPr/>
                  </p:nvSpPr>
                  <p:spPr bwMode="auto">
                    <a:xfrm>
                      <a:off x="2117" y="323"/>
                      <a:ext cx="1231"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en-US"/>
                    </a:p>
                  </p:txBody>
                </p:sp>
                <p:sp>
                  <p:nvSpPr>
                    <p:cNvPr id="24587" name="Freeform 11"/>
                    <p:cNvSpPr>
                      <a:spLocks/>
                    </p:cNvSpPr>
                    <p:nvPr/>
                  </p:nvSpPr>
                  <p:spPr bwMode="auto">
                    <a:xfrm>
                      <a:off x="1657" y="376"/>
                      <a:ext cx="865" cy="2071"/>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en-US"/>
                    </a:p>
                  </p:txBody>
                </p:sp>
              </p:grpSp>
              <p:sp>
                <p:nvSpPr>
                  <p:cNvPr id="24588" name="Oval 12"/>
                  <p:cNvSpPr>
                    <a:spLocks noChangeArrowheads="1"/>
                  </p:cNvSpPr>
                  <p:nvPr/>
                </p:nvSpPr>
                <p:spPr bwMode="auto">
                  <a:xfrm>
                    <a:off x="2400" y="1428"/>
                    <a:ext cx="168" cy="246"/>
                  </a:xfrm>
                  <a:prstGeom prst="ellipse">
                    <a:avLst/>
                  </a:prstGeom>
                  <a:solidFill>
                    <a:srgbClr val="E7D6B7"/>
                  </a:solidFill>
                  <a:ln w="9525">
                    <a:noFill/>
                    <a:round/>
                    <a:headEnd/>
                    <a:tailEnd/>
                  </a:ln>
                  <a:effectLst/>
                </p:spPr>
                <p:txBody>
                  <a:bodyPr wrap="none" anchor="ctr"/>
                  <a:lstStyle/>
                  <a:p>
                    <a:endParaRPr lang="en-US"/>
                  </a:p>
                </p:txBody>
              </p:sp>
              <p:sp>
                <p:nvSpPr>
                  <p:cNvPr id="24589" name="Freeform 13"/>
                  <p:cNvSpPr>
                    <a:spLocks/>
                  </p:cNvSpPr>
                  <p:nvPr/>
                </p:nvSpPr>
                <p:spPr bwMode="auto">
                  <a:xfrm>
                    <a:off x="2595" y="741"/>
                    <a:ext cx="266" cy="521"/>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en-US"/>
                  </a:p>
                </p:txBody>
              </p:sp>
              <p:sp>
                <p:nvSpPr>
                  <p:cNvPr id="24590" name="Freeform 14"/>
                  <p:cNvSpPr>
                    <a:spLocks/>
                  </p:cNvSpPr>
                  <p:nvPr/>
                </p:nvSpPr>
                <p:spPr bwMode="auto">
                  <a:xfrm>
                    <a:off x="2672" y="1593"/>
                    <a:ext cx="392" cy="340"/>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en-US"/>
                  </a:p>
                </p:txBody>
              </p:sp>
              <p:sp>
                <p:nvSpPr>
                  <p:cNvPr id="24591" name="Freeform 15"/>
                  <p:cNvSpPr>
                    <a:spLocks/>
                  </p:cNvSpPr>
                  <p:nvPr/>
                </p:nvSpPr>
                <p:spPr bwMode="auto">
                  <a:xfrm>
                    <a:off x="2412" y="1929"/>
                    <a:ext cx="151" cy="558"/>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en-US"/>
                  </a:p>
                </p:txBody>
              </p:sp>
              <p:sp>
                <p:nvSpPr>
                  <p:cNvPr id="24592" name="Freeform 16"/>
                  <p:cNvSpPr>
                    <a:spLocks/>
                  </p:cNvSpPr>
                  <p:nvPr/>
                </p:nvSpPr>
                <p:spPr bwMode="auto">
                  <a:xfrm>
                    <a:off x="1907" y="1589"/>
                    <a:ext cx="392" cy="253"/>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en-US"/>
                  </a:p>
                </p:txBody>
              </p:sp>
              <p:sp>
                <p:nvSpPr>
                  <p:cNvPr id="24593" name="Freeform 17"/>
                  <p:cNvSpPr>
                    <a:spLocks/>
                  </p:cNvSpPr>
                  <p:nvPr/>
                </p:nvSpPr>
                <p:spPr bwMode="auto">
                  <a:xfrm>
                    <a:off x="2094" y="930"/>
                    <a:ext cx="238" cy="386"/>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en-US"/>
                  </a:p>
                </p:txBody>
              </p:sp>
            </p:grpSp>
            <p:pic>
              <p:nvPicPr>
                <p:cNvPr id="24594" name="Picture 18"/>
                <p:cNvPicPr>
                  <a:picLocks noChangeAspect="1" noChangeArrowheads="1"/>
                </p:cNvPicPr>
                <p:nvPr userDrawn="1"/>
              </p:nvPicPr>
              <p:blipFill>
                <a:blip r:embed="rId13" cstate="print"/>
                <a:srcRect/>
                <a:stretch>
                  <a:fillRect/>
                </a:stretch>
              </p:blipFill>
              <p:spPr bwMode="auto">
                <a:xfrm>
                  <a:off x="5280" y="144"/>
                  <a:ext cx="186" cy="183"/>
                </a:xfrm>
                <a:prstGeom prst="rect">
                  <a:avLst/>
                </a:prstGeom>
                <a:noFill/>
                <a:ln w="9525">
                  <a:noFill/>
                  <a:miter lim="800000"/>
                  <a:headEnd/>
                  <a:tailEnd/>
                </a:ln>
                <a:effectLst/>
              </p:spPr>
            </p:pic>
            <p:pic>
              <p:nvPicPr>
                <p:cNvPr id="24595" name="Picture 19"/>
                <p:cNvPicPr>
                  <a:picLocks noChangeAspect="1" noChangeArrowheads="1"/>
                </p:cNvPicPr>
                <p:nvPr userDrawn="1"/>
              </p:nvPicPr>
              <p:blipFill>
                <a:blip r:embed="rId13" cstate="print"/>
                <a:srcRect/>
                <a:stretch>
                  <a:fillRect/>
                </a:stretch>
              </p:blipFill>
              <p:spPr bwMode="auto">
                <a:xfrm>
                  <a:off x="5574" y="144"/>
                  <a:ext cx="186" cy="183"/>
                </a:xfrm>
                <a:prstGeom prst="rect">
                  <a:avLst/>
                </a:prstGeom>
                <a:noFill/>
                <a:ln w="9525">
                  <a:noFill/>
                  <a:miter lim="800000"/>
                  <a:headEnd/>
                  <a:tailEnd/>
                </a:ln>
                <a:effectLst/>
              </p:spPr>
            </p:pic>
            <p:pic>
              <p:nvPicPr>
                <p:cNvPr id="24596" name="Picture 20"/>
                <p:cNvPicPr>
                  <a:picLocks noChangeAspect="1" noChangeArrowheads="1"/>
                </p:cNvPicPr>
                <p:nvPr userDrawn="1"/>
              </p:nvPicPr>
              <p:blipFill>
                <a:blip r:embed="rId13" cstate="print"/>
                <a:srcRect/>
                <a:stretch>
                  <a:fillRect/>
                </a:stretch>
              </p:blipFill>
              <p:spPr bwMode="auto">
                <a:xfrm>
                  <a:off x="5424" y="336"/>
                  <a:ext cx="186" cy="183"/>
                </a:xfrm>
                <a:prstGeom prst="rect">
                  <a:avLst/>
                </a:prstGeom>
                <a:noFill/>
                <a:ln w="9525">
                  <a:noFill/>
                  <a:miter lim="800000"/>
                  <a:headEnd/>
                  <a:tailEnd/>
                </a:ln>
                <a:effectLst/>
              </p:spPr>
            </p:pic>
            <p:pic>
              <p:nvPicPr>
                <p:cNvPr id="24597" name="Picture 21"/>
                <p:cNvPicPr>
                  <a:picLocks noChangeAspect="1" noChangeArrowheads="1"/>
                </p:cNvPicPr>
                <p:nvPr userDrawn="1"/>
              </p:nvPicPr>
              <p:blipFill>
                <a:blip r:embed="rId13" cstate="print"/>
                <a:srcRect/>
                <a:stretch>
                  <a:fillRect/>
                </a:stretch>
              </p:blipFill>
              <p:spPr bwMode="auto">
                <a:xfrm>
                  <a:off x="5376" y="576"/>
                  <a:ext cx="186" cy="183"/>
                </a:xfrm>
                <a:prstGeom prst="rect">
                  <a:avLst/>
                </a:prstGeom>
                <a:noFill/>
                <a:ln w="9525">
                  <a:noFill/>
                  <a:miter lim="800000"/>
                  <a:headEnd/>
                  <a:tailEnd/>
                </a:ln>
                <a:effectLst/>
              </p:spPr>
            </p:pic>
            <p:pic>
              <p:nvPicPr>
                <p:cNvPr id="24598" name="Picture 22"/>
                <p:cNvPicPr>
                  <a:picLocks noChangeAspect="1" noChangeArrowheads="1"/>
                </p:cNvPicPr>
                <p:nvPr userDrawn="1"/>
              </p:nvPicPr>
              <p:blipFill>
                <a:blip r:embed="rId13" cstate="print"/>
                <a:srcRect/>
                <a:stretch>
                  <a:fillRect/>
                </a:stretch>
              </p:blipFill>
              <p:spPr bwMode="auto">
                <a:xfrm>
                  <a:off x="5574" y="528"/>
                  <a:ext cx="186" cy="183"/>
                </a:xfrm>
                <a:prstGeom prst="rect">
                  <a:avLst/>
                </a:prstGeom>
                <a:noFill/>
                <a:ln w="9525">
                  <a:noFill/>
                  <a:miter lim="800000"/>
                  <a:headEnd/>
                  <a:tailEnd/>
                </a:ln>
                <a:effectLst/>
              </p:spPr>
            </p:pic>
            <p:pic>
              <p:nvPicPr>
                <p:cNvPr id="24599" name="Picture 23"/>
                <p:cNvPicPr>
                  <a:picLocks noChangeAspect="1" noChangeArrowheads="1"/>
                </p:cNvPicPr>
                <p:nvPr userDrawn="1"/>
              </p:nvPicPr>
              <p:blipFill>
                <a:blip r:embed="rId13" cstate="print"/>
                <a:srcRect/>
                <a:stretch>
                  <a:fillRect/>
                </a:stretch>
              </p:blipFill>
              <p:spPr bwMode="auto">
                <a:xfrm>
                  <a:off x="5472" y="768"/>
                  <a:ext cx="186" cy="183"/>
                </a:xfrm>
                <a:prstGeom prst="rect">
                  <a:avLst/>
                </a:prstGeom>
                <a:noFill/>
                <a:ln w="9525">
                  <a:noFill/>
                  <a:miter lim="800000"/>
                  <a:headEnd/>
                  <a:tailEnd/>
                </a:ln>
                <a:effectLst/>
              </p:spPr>
            </p:pic>
            <p:pic>
              <p:nvPicPr>
                <p:cNvPr id="24600" name="Picture 24"/>
                <p:cNvPicPr>
                  <a:picLocks noChangeAspect="1" noChangeArrowheads="1"/>
                </p:cNvPicPr>
                <p:nvPr userDrawn="1"/>
              </p:nvPicPr>
              <p:blipFill>
                <a:blip r:embed="rId13" cstate="print"/>
                <a:srcRect/>
                <a:stretch>
                  <a:fillRect/>
                </a:stretch>
              </p:blipFill>
              <p:spPr bwMode="auto">
                <a:xfrm>
                  <a:off x="5574" y="1008"/>
                  <a:ext cx="186" cy="183"/>
                </a:xfrm>
                <a:prstGeom prst="rect">
                  <a:avLst/>
                </a:prstGeom>
                <a:noFill/>
                <a:ln w="9525">
                  <a:noFill/>
                  <a:miter lim="800000"/>
                  <a:headEnd/>
                  <a:tailEnd/>
                </a:ln>
                <a:effectLst/>
              </p:spPr>
            </p:pic>
            <p:pic>
              <p:nvPicPr>
                <p:cNvPr id="24601" name="Picture 25"/>
                <p:cNvPicPr>
                  <a:picLocks noChangeAspect="1" noChangeArrowheads="1"/>
                </p:cNvPicPr>
                <p:nvPr userDrawn="1"/>
              </p:nvPicPr>
              <p:blipFill>
                <a:blip r:embed="rId13" cstate="print"/>
                <a:srcRect/>
                <a:stretch>
                  <a:fillRect/>
                </a:stretch>
              </p:blipFill>
              <p:spPr bwMode="auto">
                <a:xfrm>
                  <a:off x="5574" y="1248"/>
                  <a:ext cx="186" cy="183"/>
                </a:xfrm>
                <a:prstGeom prst="rect">
                  <a:avLst/>
                </a:prstGeom>
                <a:noFill/>
                <a:ln w="9525">
                  <a:noFill/>
                  <a:miter lim="800000"/>
                  <a:headEnd/>
                  <a:tailEnd/>
                </a:ln>
                <a:effectLst/>
              </p:spPr>
            </p:pic>
          </p:grpSp>
          <p:grpSp>
            <p:nvGrpSpPr>
              <p:cNvPr id="24602" name="Group 26"/>
              <p:cNvGrpSpPr>
                <a:grpSpLocks/>
              </p:cNvGrpSpPr>
              <p:nvPr userDrawn="1"/>
            </p:nvGrpSpPr>
            <p:grpSpPr bwMode="auto">
              <a:xfrm>
                <a:off x="4944" y="1008"/>
                <a:ext cx="522" cy="2967"/>
                <a:chOff x="4944" y="1008"/>
                <a:chExt cx="522" cy="2967"/>
              </a:xfrm>
            </p:grpSpPr>
            <p:pic>
              <p:nvPicPr>
                <p:cNvPr id="24603" name="Picture 27"/>
                <p:cNvPicPr>
                  <a:picLocks noChangeAspect="1" noChangeArrowheads="1"/>
                </p:cNvPicPr>
                <p:nvPr userDrawn="1"/>
              </p:nvPicPr>
              <p:blipFill>
                <a:blip r:embed="rId13" cstate="print"/>
                <a:srcRect/>
                <a:stretch>
                  <a:fillRect/>
                </a:stretch>
              </p:blipFill>
              <p:spPr bwMode="auto">
                <a:xfrm>
                  <a:off x="5136" y="1008"/>
                  <a:ext cx="186" cy="183"/>
                </a:xfrm>
                <a:prstGeom prst="rect">
                  <a:avLst/>
                </a:prstGeom>
                <a:noFill/>
                <a:ln w="9525">
                  <a:noFill/>
                  <a:miter lim="800000"/>
                  <a:headEnd/>
                  <a:tailEnd/>
                </a:ln>
                <a:effectLst/>
              </p:spPr>
            </p:pic>
            <p:pic>
              <p:nvPicPr>
                <p:cNvPr id="24604" name="Picture 28"/>
                <p:cNvPicPr>
                  <a:picLocks noChangeAspect="1" noChangeArrowheads="1"/>
                </p:cNvPicPr>
                <p:nvPr userDrawn="1"/>
              </p:nvPicPr>
              <p:blipFill>
                <a:blip r:embed="rId13" cstate="print"/>
                <a:srcRect/>
                <a:stretch>
                  <a:fillRect/>
                </a:stretch>
              </p:blipFill>
              <p:spPr bwMode="auto">
                <a:xfrm>
                  <a:off x="5184" y="1200"/>
                  <a:ext cx="186" cy="183"/>
                </a:xfrm>
                <a:prstGeom prst="rect">
                  <a:avLst/>
                </a:prstGeom>
                <a:noFill/>
                <a:ln w="9525">
                  <a:noFill/>
                  <a:miter lim="800000"/>
                  <a:headEnd/>
                  <a:tailEnd/>
                </a:ln>
                <a:effectLst/>
              </p:spPr>
            </p:pic>
            <p:pic>
              <p:nvPicPr>
                <p:cNvPr id="24605" name="Picture 29"/>
                <p:cNvPicPr>
                  <a:picLocks noChangeAspect="1" noChangeArrowheads="1"/>
                </p:cNvPicPr>
                <p:nvPr userDrawn="1"/>
              </p:nvPicPr>
              <p:blipFill>
                <a:blip r:embed="rId13" cstate="print"/>
                <a:srcRect/>
                <a:stretch>
                  <a:fillRect/>
                </a:stretch>
              </p:blipFill>
              <p:spPr bwMode="auto">
                <a:xfrm>
                  <a:off x="5136" y="1584"/>
                  <a:ext cx="186" cy="183"/>
                </a:xfrm>
                <a:prstGeom prst="rect">
                  <a:avLst/>
                </a:prstGeom>
                <a:noFill/>
                <a:ln w="9525">
                  <a:noFill/>
                  <a:miter lim="800000"/>
                  <a:headEnd/>
                  <a:tailEnd/>
                </a:ln>
                <a:effectLst/>
              </p:spPr>
            </p:pic>
            <p:pic>
              <p:nvPicPr>
                <p:cNvPr id="24606" name="Picture 30"/>
                <p:cNvPicPr>
                  <a:picLocks noChangeAspect="1" noChangeArrowheads="1"/>
                </p:cNvPicPr>
                <p:nvPr userDrawn="1"/>
              </p:nvPicPr>
              <p:blipFill>
                <a:blip r:embed="rId13" cstate="print"/>
                <a:srcRect/>
                <a:stretch>
                  <a:fillRect/>
                </a:stretch>
              </p:blipFill>
              <p:spPr bwMode="auto">
                <a:xfrm>
                  <a:off x="5280" y="1728"/>
                  <a:ext cx="186" cy="183"/>
                </a:xfrm>
                <a:prstGeom prst="rect">
                  <a:avLst/>
                </a:prstGeom>
                <a:noFill/>
                <a:ln w="9525">
                  <a:noFill/>
                  <a:miter lim="800000"/>
                  <a:headEnd/>
                  <a:tailEnd/>
                </a:ln>
                <a:effectLst/>
              </p:spPr>
            </p:pic>
            <p:pic>
              <p:nvPicPr>
                <p:cNvPr id="24607" name="Picture 31"/>
                <p:cNvPicPr>
                  <a:picLocks noChangeAspect="1" noChangeArrowheads="1"/>
                </p:cNvPicPr>
                <p:nvPr userDrawn="1"/>
              </p:nvPicPr>
              <p:blipFill>
                <a:blip r:embed="rId13" cstate="print"/>
                <a:srcRect/>
                <a:stretch>
                  <a:fillRect/>
                </a:stretch>
              </p:blipFill>
              <p:spPr bwMode="auto">
                <a:xfrm>
                  <a:off x="5040" y="1824"/>
                  <a:ext cx="186" cy="183"/>
                </a:xfrm>
                <a:prstGeom prst="rect">
                  <a:avLst/>
                </a:prstGeom>
                <a:noFill/>
                <a:ln w="9525">
                  <a:noFill/>
                  <a:miter lim="800000"/>
                  <a:headEnd/>
                  <a:tailEnd/>
                </a:ln>
                <a:effectLst/>
              </p:spPr>
            </p:pic>
            <p:pic>
              <p:nvPicPr>
                <p:cNvPr id="24608" name="Picture 32"/>
                <p:cNvPicPr>
                  <a:picLocks noChangeAspect="1" noChangeArrowheads="1"/>
                </p:cNvPicPr>
                <p:nvPr userDrawn="1"/>
              </p:nvPicPr>
              <p:blipFill>
                <a:blip r:embed="rId13" cstate="print"/>
                <a:srcRect/>
                <a:stretch>
                  <a:fillRect/>
                </a:stretch>
              </p:blipFill>
              <p:spPr bwMode="auto">
                <a:xfrm>
                  <a:off x="5088" y="2016"/>
                  <a:ext cx="186" cy="183"/>
                </a:xfrm>
                <a:prstGeom prst="rect">
                  <a:avLst/>
                </a:prstGeom>
                <a:noFill/>
                <a:ln w="9525">
                  <a:noFill/>
                  <a:miter lim="800000"/>
                  <a:headEnd/>
                  <a:tailEnd/>
                </a:ln>
                <a:effectLst/>
              </p:spPr>
            </p:pic>
            <p:pic>
              <p:nvPicPr>
                <p:cNvPr id="24609" name="Picture 33"/>
                <p:cNvPicPr>
                  <a:picLocks noChangeAspect="1" noChangeArrowheads="1"/>
                </p:cNvPicPr>
                <p:nvPr userDrawn="1"/>
              </p:nvPicPr>
              <p:blipFill>
                <a:blip r:embed="rId13" cstate="print"/>
                <a:srcRect/>
                <a:stretch>
                  <a:fillRect/>
                </a:stretch>
              </p:blipFill>
              <p:spPr bwMode="auto">
                <a:xfrm>
                  <a:off x="5280" y="2064"/>
                  <a:ext cx="186" cy="183"/>
                </a:xfrm>
                <a:prstGeom prst="rect">
                  <a:avLst/>
                </a:prstGeom>
                <a:noFill/>
                <a:ln w="9525">
                  <a:noFill/>
                  <a:miter lim="800000"/>
                  <a:headEnd/>
                  <a:tailEnd/>
                </a:ln>
                <a:effectLst/>
              </p:spPr>
            </p:pic>
            <p:pic>
              <p:nvPicPr>
                <p:cNvPr id="24610" name="Picture 34"/>
                <p:cNvPicPr>
                  <a:picLocks noChangeAspect="1" noChangeArrowheads="1"/>
                </p:cNvPicPr>
                <p:nvPr userDrawn="1"/>
              </p:nvPicPr>
              <p:blipFill>
                <a:blip r:embed="rId13" cstate="print"/>
                <a:srcRect/>
                <a:stretch>
                  <a:fillRect/>
                </a:stretch>
              </p:blipFill>
              <p:spPr bwMode="auto">
                <a:xfrm>
                  <a:off x="5232" y="2352"/>
                  <a:ext cx="186" cy="183"/>
                </a:xfrm>
                <a:prstGeom prst="rect">
                  <a:avLst/>
                </a:prstGeom>
                <a:noFill/>
                <a:ln w="9525">
                  <a:noFill/>
                  <a:miter lim="800000"/>
                  <a:headEnd/>
                  <a:tailEnd/>
                </a:ln>
                <a:effectLst/>
              </p:spPr>
            </p:pic>
            <p:pic>
              <p:nvPicPr>
                <p:cNvPr id="24611" name="Picture 35"/>
                <p:cNvPicPr>
                  <a:picLocks noChangeAspect="1" noChangeArrowheads="1"/>
                </p:cNvPicPr>
                <p:nvPr userDrawn="1"/>
              </p:nvPicPr>
              <p:blipFill>
                <a:blip r:embed="rId13" cstate="print"/>
                <a:srcRect/>
                <a:stretch>
                  <a:fillRect/>
                </a:stretch>
              </p:blipFill>
              <p:spPr bwMode="auto">
                <a:xfrm>
                  <a:off x="4992" y="2208"/>
                  <a:ext cx="186" cy="183"/>
                </a:xfrm>
                <a:prstGeom prst="rect">
                  <a:avLst/>
                </a:prstGeom>
                <a:noFill/>
                <a:ln w="9525">
                  <a:noFill/>
                  <a:miter lim="800000"/>
                  <a:headEnd/>
                  <a:tailEnd/>
                </a:ln>
                <a:effectLst/>
              </p:spPr>
            </p:pic>
            <p:pic>
              <p:nvPicPr>
                <p:cNvPr id="24612" name="Picture 36"/>
                <p:cNvPicPr>
                  <a:picLocks noChangeAspect="1" noChangeArrowheads="1"/>
                </p:cNvPicPr>
                <p:nvPr userDrawn="1"/>
              </p:nvPicPr>
              <p:blipFill>
                <a:blip r:embed="rId13" cstate="print"/>
                <a:srcRect/>
                <a:stretch>
                  <a:fillRect/>
                </a:stretch>
              </p:blipFill>
              <p:spPr bwMode="auto">
                <a:xfrm>
                  <a:off x="4992" y="2448"/>
                  <a:ext cx="186" cy="183"/>
                </a:xfrm>
                <a:prstGeom prst="rect">
                  <a:avLst/>
                </a:prstGeom>
                <a:noFill/>
                <a:ln w="9525">
                  <a:noFill/>
                  <a:miter lim="800000"/>
                  <a:headEnd/>
                  <a:tailEnd/>
                </a:ln>
                <a:effectLst/>
              </p:spPr>
            </p:pic>
            <p:pic>
              <p:nvPicPr>
                <p:cNvPr id="24613" name="Picture 37"/>
                <p:cNvPicPr>
                  <a:picLocks noChangeAspect="1" noChangeArrowheads="1"/>
                </p:cNvPicPr>
                <p:nvPr userDrawn="1"/>
              </p:nvPicPr>
              <p:blipFill>
                <a:blip r:embed="rId13" cstate="print"/>
                <a:srcRect/>
                <a:stretch>
                  <a:fillRect/>
                </a:stretch>
              </p:blipFill>
              <p:spPr bwMode="auto">
                <a:xfrm>
                  <a:off x="5136" y="2592"/>
                  <a:ext cx="186" cy="183"/>
                </a:xfrm>
                <a:prstGeom prst="rect">
                  <a:avLst/>
                </a:prstGeom>
                <a:noFill/>
                <a:ln w="9525">
                  <a:noFill/>
                  <a:miter lim="800000"/>
                  <a:headEnd/>
                  <a:tailEnd/>
                </a:ln>
                <a:effectLst/>
              </p:spPr>
            </p:pic>
            <p:pic>
              <p:nvPicPr>
                <p:cNvPr id="24614" name="Picture 38"/>
                <p:cNvPicPr>
                  <a:picLocks noChangeAspect="1" noChangeArrowheads="1"/>
                </p:cNvPicPr>
                <p:nvPr userDrawn="1"/>
              </p:nvPicPr>
              <p:blipFill>
                <a:blip r:embed="rId13" cstate="print"/>
                <a:srcRect/>
                <a:stretch>
                  <a:fillRect/>
                </a:stretch>
              </p:blipFill>
              <p:spPr bwMode="auto">
                <a:xfrm>
                  <a:off x="5232" y="1392"/>
                  <a:ext cx="186" cy="183"/>
                </a:xfrm>
                <a:prstGeom prst="rect">
                  <a:avLst/>
                </a:prstGeom>
                <a:noFill/>
                <a:ln w="9525">
                  <a:noFill/>
                  <a:miter lim="800000"/>
                  <a:headEnd/>
                  <a:tailEnd/>
                </a:ln>
                <a:effectLst/>
              </p:spPr>
            </p:pic>
            <p:pic>
              <p:nvPicPr>
                <p:cNvPr id="24615" name="Picture 39"/>
                <p:cNvPicPr>
                  <a:picLocks noChangeAspect="1" noChangeArrowheads="1"/>
                </p:cNvPicPr>
                <p:nvPr userDrawn="1"/>
              </p:nvPicPr>
              <p:blipFill>
                <a:blip r:embed="rId13" cstate="print"/>
                <a:srcRect/>
                <a:stretch>
                  <a:fillRect/>
                </a:stretch>
              </p:blipFill>
              <p:spPr bwMode="auto">
                <a:xfrm>
                  <a:off x="4944" y="2736"/>
                  <a:ext cx="186" cy="183"/>
                </a:xfrm>
                <a:prstGeom prst="rect">
                  <a:avLst/>
                </a:prstGeom>
                <a:noFill/>
                <a:ln w="9525">
                  <a:noFill/>
                  <a:miter lim="800000"/>
                  <a:headEnd/>
                  <a:tailEnd/>
                </a:ln>
                <a:effectLst/>
              </p:spPr>
            </p:pic>
            <p:pic>
              <p:nvPicPr>
                <p:cNvPr id="24616" name="Picture 40"/>
                <p:cNvPicPr>
                  <a:picLocks noChangeAspect="1" noChangeArrowheads="1"/>
                </p:cNvPicPr>
                <p:nvPr userDrawn="1"/>
              </p:nvPicPr>
              <p:blipFill>
                <a:blip r:embed="rId13" cstate="print"/>
                <a:srcRect/>
                <a:stretch>
                  <a:fillRect/>
                </a:stretch>
              </p:blipFill>
              <p:spPr bwMode="auto">
                <a:xfrm>
                  <a:off x="4992" y="3072"/>
                  <a:ext cx="186" cy="183"/>
                </a:xfrm>
                <a:prstGeom prst="rect">
                  <a:avLst/>
                </a:prstGeom>
                <a:noFill/>
                <a:ln w="9525">
                  <a:noFill/>
                  <a:miter lim="800000"/>
                  <a:headEnd/>
                  <a:tailEnd/>
                </a:ln>
                <a:effectLst/>
              </p:spPr>
            </p:pic>
            <p:pic>
              <p:nvPicPr>
                <p:cNvPr id="24617" name="Picture 41"/>
                <p:cNvPicPr>
                  <a:picLocks noChangeAspect="1" noChangeArrowheads="1"/>
                </p:cNvPicPr>
                <p:nvPr userDrawn="1"/>
              </p:nvPicPr>
              <p:blipFill>
                <a:blip r:embed="rId13" cstate="print"/>
                <a:srcRect/>
                <a:stretch>
                  <a:fillRect/>
                </a:stretch>
              </p:blipFill>
              <p:spPr bwMode="auto">
                <a:xfrm>
                  <a:off x="5232" y="3312"/>
                  <a:ext cx="186" cy="183"/>
                </a:xfrm>
                <a:prstGeom prst="rect">
                  <a:avLst/>
                </a:prstGeom>
                <a:noFill/>
                <a:ln w="9525">
                  <a:noFill/>
                  <a:miter lim="800000"/>
                  <a:headEnd/>
                  <a:tailEnd/>
                </a:ln>
                <a:effectLst/>
              </p:spPr>
            </p:pic>
            <p:pic>
              <p:nvPicPr>
                <p:cNvPr id="24618" name="Picture 42"/>
                <p:cNvPicPr>
                  <a:picLocks noChangeAspect="1" noChangeArrowheads="1"/>
                </p:cNvPicPr>
                <p:nvPr userDrawn="1"/>
              </p:nvPicPr>
              <p:blipFill>
                <a:blip r:embed="rId13" cstate="print"/>
                <a:srcRect/>
                <a:stretch>
                  <a:fillRect/>
                </a:stretch>
              </p:blipFill>
              <p:spPr bwMode="auto">
                <a:xfrm>
                  <a:off x="4992" y="3408"/>
                  <a:ext cx="186" cy="183"/>
                </a:xfrm>
                <a:prstGeom prst="rect">
                  <a:avLst/>
                </a:prstGeom>
                <a:noFill/>
                <a:ln w="9525">
                  <a:noFill/>
                  <a:miter lim="800000"/>
                  <a:headEnd/>
                  <a:tailEnd/>
                </a:ln>
                <a:effectLst/>
              </p:spPr>
            </p:pic>
            <p:pic>
              <p:nvPicPr>
                <p:cNvPr id="24619" name="Picture 43"/>
                <p:cNvPicPr>
                  <a:picLocks noChangeAspect="1" noChangeArrowheads="1"/>
                </p:cNvPicPr>
                <p:nvPr userDrawn="1"/>
              </p:nvPicPr>
              <p:blipFill>
                <a:blip r:embed="rId13" cstate="print"/>
                <a:srcRect/>
                <a:stretch>
                  <a:fillRect/>
                </a:stretch>
              </p:blipFill>
              <p:spPr bwMode="auto">
                <a:xfrm>
                  <a:off x="5088" y="3552"/>
                  <a:ext cx="186" cy="183"/>
                </a:xfrm>
                <a:prstGeom prst="rect">
                  <a:avLst/>
                </a:prstGeom>
                <a:noFill/>
                <a:ln w="9525">
                  <a:noFill/>
                  <a:miter lim="800000"/>
                  <a:headEnd/>
                  <a:tailEnd/>
                </a:ln>
                <a:effectLst/>
              </p:spPr>
            </p:pic>
            <p:pic>
              <p:nvPicPr>
                <p:cNvPr id="24620" name="Picture 44"/>
                <p:cNvPicPr>
                  <a:picLocks noChangeAspect="1" noChangeArrowheads="1"/>
                </p:cNvPicPr>
                <p:nvPr userDrawn="1"/>
              </p:nvPicPr>
              <p:blipFill>
                <a:blip r:embed="rId13" cstate="print"/>
                <a:srcRect/>
                <a:stretch>
                  <a:fillRect/>
                </a:stretch>
              </p:blipFill>
              <p:spPr bwMode="auto">
                <a:xfrm>
                  <a:off x="4992" y="3792"/>
                  <a:ext cx="186" cy="183"/>
                </a:xfrm>
                <a:prstGeom prst="rect">
                  <a:avLst/>
                </a:prstGeom>
                <a:noFill/>
                <a:ln w="9525">
                  <a:noFill/>
                  <a:miter lim="800000"/>
                  <a:headEnd/>
                  <a:tailEnd/>
                </a:ln>
                <a:effectLst/>
              </p:spPr>
            </p:pic>
            <p:pic>
              <p:nvPicPr>
                <p:cNvPr id="24621" name="Picture 45"/>
                <p:cNvPicPr>
                  <a:picLocks noChangeAspect="1" noChangeArrowheads="1"/>
                </p:cNvPicPr>
                <p:nvPr userDrawn="1"/>
              </p:nvPicPr>
              <p:blipFill>
                <a:blip r:embed="rId13" cstate="print"/>
                <a:srcRect/>
                <a:stretch>
                  <a:fillRect/>
                </a:stretch>
              </p:blipFill>
              <p:spPr bwMode="auto">
                <a:xfrm>
                  <a:off x="5184" y="3696"/>
                  <a:ext cx="186" cy="183"/>
                </a:xfrm>
                <a:prstGeom prst="rect">
                  <a:avLst/>
                </a:prstGeom>
                <a:noFill/>
                <a:ln w="9525">
                  <a:noFill/>
                  <a:miter lim="800000"/>
                  <a:headEnd/>
                  <a:tailEnd/>
                </a:ln>
                <a:effectLst/>
              </p:spPr>
            </p:pic>
          </p:grpSp>
        </p:grpSp>
        <p:sp>
          <p:nvSpPr>
            <p:cNvPr id="24622" name="Freeform 46"/>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24623"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24624"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endParaRPr lang="en-US"/>
            </a:p>
          </p:txBody>
        </p:sp>
        <p:sp>
          <p:nvSpPr>
            <p:cNvPr id="24625" name="Freeform 49" descr="kimonopat1"/>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4" cstate="print"/>
              <a:srcRect/>
              <a:tile tx="0" ty="0" sx="100000" sy="100000" flip="none" algn="tl"/>
            </a:blipFill>
            <a:ln w="9525" cap="flat" cmpd="sng">
              <a:noFill/>
              <a:prstDash val="solid"/>
              <a:round/>
              <a:headEnd/>
              <a:tailEnd/>
            </a:ln>
            <a:effectLst/>
          </p:spPr>
          <p:txBody>
            <a:bodyPr wrap="none" anchor="ctr"/>
            <a:lstStyle/>
            <a:p>
              <a:endParaRPr lang="en-US"/>
            </a:p>
          </p:txBody>
        </p:sp>
        <p:sp>
          <p:nvSpPr>
            <p:cNvPr id="24626" name="Freeform 50" descr="kimonopat1"/>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4" cstate="print"/>
              <a:srcRect/>
              <a:tile tx="0" ty="0" sx="100000" sy="100000" flip="none" algn="tl"/>
            </a:blipFill>
            <a:ln w="9525" cap="flat" cmpd="sng">
              <a:noFill/>
              <a:prstDash val="solid"/>
              <a:round/>
              <a:headEnd/>
              <a:tailEnd/>
            </a:ln>
            <a:effectLst/>
          </p:spPr>
          <p:txBody>
            <a:bodyPr wrap="none" anchor="ctr"/>
            <a:lstStyle/>
            <a:p>
              <a:endParaRPr lang="en-US"/>
            </a:p>
          </p:txBody>
        </p:sp>
        <p:sp>
          <p:nvSpPr>
            <p:cNvPr id="24627" name="Freeform 51"/>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24628" name="Freeform 52"/>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endParaRPr lang="en-US"/>
            </a:p>
          </p:txBody>
        </p:sp>
        <p:sp>
          <p:nvSpPr>
            <p:cNvPr id="24629"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endParaRPr lang="en-US"/>
            </a:p>
          </p:txBody>
        </p:sp>
        <p:sp>
          <p:nvSpPr>
            <p:cNvPr id="24630"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a:endParaRPr kumimoji="1" lang="en-US"/>
            </a:p>
          </p:txBody>
        </p:sp>
        <p:sp>
          <p:nvSpPr>
            <p:cNvPr id="24631"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24632"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a:endParaRPr kumimoji="1" lang="en-US"/>
            </a:p>
          </p:txBody>
        </p:sp>
      </p:grpSp>
      <p:sp>
        <p:nvSpPr>
          <p:cNvPr id="24633" name="Rectangle 57"/>
          <p:cNvSpPr>
            <a:spLocks noGrp="1" noChangeArrowheads="1"/>
          </p:cNvSpPr>
          <p:nvPr>
            <p:ph type="title"/>
          </p:nvPr>
        </p:nvSpPr>
        <p:spPr bwMode="auto">
          <a:xfrm>
            <a:off x="219075" y="227013"/>
            <a:ext cx="7477125"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634" name="Rectangle 58"/>
          <p:cNvSpPr>
            <a:spLocks noGrp="1" noChangeArrowheads="1"/>
          </p:cNvSpPr>
          <p:nvPr>
            <p:ph type="body" idx="1"/>
          </p:nvPr>
        </p:nvSpPr>
        <p:spPr bwMode="auto">
          <a:xfrm>
            <a:off x="263525" y="1598613"/>
            <a:ext cx="7386638" cy="4497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635" name="Rectangle 59"/>
          <p:cNvSpPr>
            <a:spLocks noGrp="1" noChangeArrowheads="1"/>
          </p:cNvSpPr>
          <p:nvPr>
            <p:ph type="dt" sz="half" idx="2"/>
          </p:nvPr>
        </p:nvSpPr>
        <p:spPr bwMode="auto">
          <a:xfrm>
            <a:off x="301625" y="6242050"/>
            <a:ext cx="1782763"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E4EF22C5-7355-494A-B780-6E5E0520B0B7}" type="datetime1">
              <a:rPr lang="en-US"/>
              <a:pPr/>
              <a:t>10/11/2013</a:t>
            </a:fld>
            <a:endParaRPr lang="en-US"/>
          </a:p>
        </p:txBody>
      </p:sp>
      <p:sp>
        <p:nvSpPr>
          <p:cNvPr id="24636" name="Rectangle 60"/>
          <p:cNvSpPr>
            <a:spLocks noGrp="1" noChangeArrowheads="1"/>
          </p:cNvSpPr>
          <p:nvPr>
            <p:ph type="ftr" sz="quarter" idx="3"/>
          </p:nvPr>
        </p:nvSpPr>
        <p:spPr bwMode="auto">
          <a:xfrm>
            <a:off x="2257425" y="6248400"/>
            <a:ext cx="3455988"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24637" name="Rectangle 61"/>
          <p:cNvSpPr>
            <a:spLocks noGrp="1" noChangeArrowheads="1"/>
          </p:cNvSpPr>
          <p:nvPr>
            <p:ph type="sldNum" sz="quarter" idx="4"/>
          </p:nvPr>
        </p:nvSpPr>
        <p:spPr bwMode="auto">
          <a:xfrm>
            <a:off x="5867400" y="6248400"/>
            <a:ext cx="175577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43AC2512-6FC2-4E83-A327-2A11B412A90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hdr="0" ftr="0"/>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fontAlgn="base">
        <a:spcBef>
          <a:spcPct val="20000"/>
        </a:spcBef>
        <a:spcAft>
          <a:spcPct val="0"/>
        </a:spcAft>
        <a:buBlip>
          <a:blip r:embed="rId15"/>
        </a:buBlip>
        <a:defRPr sz="3200">
          <a:solidFill>
            <a:schemeClr val="tx1"/>
          </a:solidFill>
          <a:latin typeface="+mn-lt"/>
          <a:ea typeface="+mn-ea"/>
          <a:cs typeface="+mn-cs"/>
        </a:defRPr>
      </a:lvl1pPr>
      <a:lvl2pPr marL="742950" indent="-285750" algn="l" rtl="0" fontAlgn="base">
        <a:spcBef>
          <a:spcPct val="20000"/>
        </a:spcBef>
        <a:spcAft>
          <a:spcPct val="0"/>
        </a:spcAft>
        <a:buSzPct val="80000"/>
        <a:buBlip>
          <a:blip r:embed="rId16"/>
        </a:buBlip>
        <a:defRPr sz="2800">
          <a:solidFill>
            <a:schemeClr val="tx1"/>
          </a:solidFill>
          <a:latin typeface="+mn-lt"/>
        </a:defRPr>
      </a:lvl2pPr>
      <a:lvl3pPr marL="1143000" indent="-228600" algn="l" rtl="0" fontAlgn="base">
        <a:spcBef>
          <a:spcPct val="20000"/>
        </a:spcBef>
        <a:spcAft>
          <a:spcPct val="0"/>
        </a:spcAft>
        <a:buSzPct val="70000"/>
        <a:buBlip>
          <a:blip r:embed="rId17"/>
        </a:buBlip>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0"/>
            <a:ext cx="7242175" cy="1981200"/>
            <a:chOff x="0" y="0"/>
            <a:chExt cx="4562" cy="1248"/>
          </a:xfrm>
        </p:grpSpPr>
        <p:sp>
          <p:nvSpPr>
            <p:cNvPr id="27651"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endParaRPr lang="en-US"/>
            </a:p>
          </p:txBody>
        </p:sp>
        <p:sp>
          <p:nvSpPr>
            <p:cNvPr id="27652"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grpSp>
      <p:sp>
        <p:nvSpPr>
          <p:cNvPr id="27653"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7654"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5"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mn-lt"/>
              </a:defRPr>
            </a:lvl1pPr>
          </a:lstStyle>
          <a:p>
            <a:fld id="{D3216101-A025-4203-A657-D1C3B363999E}" type="datetime1">
              <a:rPr lang="en-US"/>
              <a:pPr/>
              <a:t>10/11/2013</a:t>
            </a:fld>
            <a:endParaRPr lang="en-US"/>
          </a:p>
        </p:txBody>
      </p:sp>
      <p:sp>
        <p:nvSpPr>
          <p:cNvPr id="276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mn-lt"/>
              </a:defRPr>
            </a:lvl1pPr>
          </a:lstStyle>
          <a:p>
            <a:endParaRPr lang="en-US"/>
          </a:p>
        </p:txBody>
      </p:sp>
      <p:sp>
        <p:nvSpPr>
          <p:cNvPr id="27657"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mn-lt"/>
              </a:defRPr>
            </a:lvl1pPr>
          </a:lstStyle>
          <a:p>
            <a:fld id="{5A98DFB1-E4B5-437B-AF82-9ABACCB25C2D}"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2"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iming>
    <p:tnLst>
      <p:par>
        <p:cTn id="1" dur="indefinite" restart="never" nodeType="tmRoot"/>
      </p:par>
    </p:tnLst>
  </p:timing>
  <p:hf hdr="0" ftr="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30722" name="Group 2"/>
          <p:cNvGrpSpPr>
            <a:grpSpLocks/>
          </p:cNvGrpSpPr>
          <p:nvPr/>
        </p:nvGrpSpPr>
        <p:grpSpPr bwMode="auto">
          <a:xfrm>
            <a:off x="0" y="0"/>
            <a:ext cx="9144000" cy="6858000"/>
            <a:chOff x="0" y="0"/>
            <a:chExt cx="5760" cy="4320"/>
          </a:xfrm>
        </p:grpSpPr>
        <p:sp>
          <p:nvSpPr>
            <p:cNvPr id="30723"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0724"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30725"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30726" name="Group 6"/>
          <p:cNvGrpSpPr>
            <a:grpSpLocks/>
          </p:cNvGrpSpPr>
          <p:nvPr/>
        </p:nvGrpSpPr>
        <p:grpSpPr bwMode="auto">
          <a:xfrm>
            <a:off x="0" y="6019800"/>
            <a:ext cx="7848600" cy="857250"/>
            <a:chOff x="0" y="3792"/>
            <a:chExt cx="4944" cy="540"/>
          </a:xfrm>
        </p:grpSpPr>
        <p:sp>
          <p:nvSpPr>
            <p:cNvPr id="30727"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30728" name="Group 8"/>
            <p:cNvGrpSpPr>
              <a:grpSpLocks/>
            </p:cNvGrpSpPr>
            <p:nvPr userDrawn="1"/>
          </p:nvGrpSpPr>
          <p:grpSpPr bwMode="auto">
            <a:xfrm>
              <a:off x="2486" y="3792"/>
              <a:ext cx="2458" cy="540"/>
              <a:chOff x="2486" y="3792"/>
              <a:chExt cx="2458" cy="540"/>
            </a:xfrm>
          </p:grpSpPr>
          <p:sp>
            <p:nvSpPr>
              <p:cNvPr id="30729"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en-US"/>
              </a:p>
            </p:txBody>
          </p:sp>
          <p:sp>
            <p:nvSpPr>
              <p:cNvPr id="30730"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30731"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30732"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30733"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30734"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30735" name="Group 15"/>
          <p:cNvGrpSpPr>
            <a:grpSpLocks/>
          </p:cNvGrpSpPr>
          <p:nvPr/>
        </p:nvGrpSpPr>
        <p:grpSpPr bwMode="auto">
          <a:xfrm>
            <a:off x="627063" y="6021388"/>
            <a:ext cx="5684837" cy="849312"/>
            <a:chOff x="395" y="3793"/>
            <a:chExt cx="3581" cy="535"/>
          </a:xfrm>
        </p:grpSpPr>
        <p:sp>
          <p:nvSpPr>
            <p:cNvPr id="30736"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30737"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30738"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30739"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30740"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30741"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30742"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43"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44"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fld id="{65D9333F-60CB-4A16-BEB8-E175B67BFD9E}" type="datetime1">
              <a:rPr lang="en-US"/>
              <a:pPr/>
              <a:t>10/11/2013</a:t>
            </a:fld>
            <a:endParaRPr lang="en-US"/>
          </a:p>
        </p:txBody>
      </p:sp>
      <p:sp>
        <p:nvSpPr>
          <p:cNvPr id="30745"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en-US"/>
          </a:p>
        </p:txBody>
      </p:sp>
      <p:sp>
        <p:nvSpPr>
          <p:cNvPr id="30746"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7352CE4F-E83C-4B22-BED5-8F1F7796BEC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4"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hdr="0" ftr="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0"/>
            <a:ext cx="9144000" cy="6856413"/>
            <a:chOff x="0" y="0"/>
            <a:chExt cx="5760" cy="4319"/>
          </a:xfrm>
        </p:grpSpPr>
        <p:sp>
          <p:nvSpPr>
            <p:cNvPr id="3379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en-US"/>
            </a:p>
          </p:txBody>
        </p:sp>
        <p:sp>
          <p:nvSpPr>
            <p:cNvPr id="3379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3379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en-US"/>
            </a:p>
          </p:txBody>
        </p:sp>
        <p:sp>
          <p:nvSpPr>
            <p:cNvPr id="3379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3379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en-US"/>
            </a:p>
          </p:txBody>
        </p:sp>
        <p:sp>
          <p:nvSpPr>
            <p:cNvPr id="3380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en-US"/>
            </a:p>
          </p:txBody>
        </p:sp>
        <p:sp>
          <p:nvSpPr>
            <p:cNvPr id="3380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en-US"/>
            </a:p>
          </p:txBody>
        </p:sp>
        <p:sp>
          <p:nvSpPr>
            <p:cNvPr id="3380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3380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en-US"/>
            </a:p>
          </p:txBody>
        </p:sp>
        <p:sp>
          <p:nvSpPr>
            <p:cNvPr id="3380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en-US"/>
            </a:p>
          </p:txBody>
        </p:sp>
        <p:sp>
          <p:nvSpPr>
            <p:cNvPr id="3380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en-US"/>
            </a:p>
          </p:txBody>
        </p:sp>
        <p:sp>
          <p:nvSpPr>
            <p:cNvPr id="3380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en-US"/>
            </a:p>
          </p:txBody>
        </p:sp>
        <p:sp>
          <p:nvSpPr>
            <p:cNvPr id="3380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3380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en-US"/>
            </a:p>
          </p:txBody>
        </p:sp>
        <p:sp>
          <p:nvSpPr>
            <p:cNvPr id="3380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en-US"/>
            </a:p>
          </p:txBody>
        </p:sp>
        <p:sp>
          <p:nvSpPr>
            <p:cNvPr id="3381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en-US"/>
            </a:p>
          </p:txBody>
        </p:sp>
        <p:sp>
          <p:nvSpPr>
            <p:cNvPr id="3381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en-US"/>
            </a:p>
          </p:txBody>
        </p:sp>
        <p:sp>
          <p:nvSpPr>
            <p:cNvPr id="3381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en-US"/>
            </a:p>
          </p:txBody>
        </p:sp>
        <p:sp>
          <p:nvSpPr>
            <p:cNvPr id="3381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en-US"/>
            </a:p>
          </p:txBody>
        </p:sp>
        <p:sp>
          <p:nvSpPr>
            <p:cNvPr id="3381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en-US"/>
            </a:p>
          </p:txBody>
        </p:sp>
        <p:sp>
          <p:nvSpPr>
            <p:cNvPr id="3381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a:p>
          </p:txBody>
        </p:sp>
        <p:sp>
          <p:nvSpPr>
            <p:cNvPr id="3381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en-US"/>
            </a:p>
          </p:txBody>
        </p:sp>
        <p:sp>
          <p:nvSpPr>
            <p:cNvPr id="3381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en-US"/>
            </a:p>
          </p:txBody>
        </p:sp>
        <p:sp>
          <p:nvSpPr>
            <p:cNvPr id="3381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en-US"/>
            </a:p>
          </p:txBody>
        </p:sp>
        <p:sp>
          <p:nvSpPr>
            <p:cNvPr id="3381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3382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en-US"/>
            </a:p>
          </p:txBody>
        </p:sp>
        <p:sp>
          <p:nvSpPr>
            <p:cNvPr id="3382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en-US"/>
            </a:p>
          </p:txBody>
        </p:sp>
        <p:sp>
          <p:nvSpPr>
            <p:cNvPr id="3382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en-US"/>
            </a:p>
          </p:txBody>
        </p:sp>
        <p:sp>
          <p:nvSpPr>
            <p:cNvPr id="3382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3382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3382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en-US"/>
            </a:p>
          </p:txBody>
        </p:sp>
        <p:sp>
          <p:nvSpPr>
            <p:cNvPr id="3382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3382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3382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en-US"/>
            </a:p>
          </p:txBody>
        </p:sp>
        <p:sp>
          <p:nvSpPr>
            <p:cNvPr id="3382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en-US"/>
            </a:p>
          </p:txBody>
        </p:sp>
        <p:sp>
          <p:nvSpPr>
            <p:cNvPr id="3383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en-US"/>
            </a:p>
          </p:txBody>
        </p:sp>
        <p:grpSp>
          <p:nvGrpSpPr>
            <p:cNvPr id="33831" name="Group 39"/>
            <p:cNvGrpSpPr>
              <a:grpSpLocks/>
            </p:cNvGrpSpPr>
            <p:nvPr userDrawn="1"/>
          </p:nvGrpSpPr>
          <p:grpSpPr bwMode="auto">
            <a:xfrm>
              <a:off x="0" y="1632"/>
              <a:ext cx="5758" cy="1858"/>
              <a:chOff x="0" y="1632"/>
              <a:chExt cx="5758" cy="1858"/>
            </a:xfrm>
          </p:grpSpPr>
          <p:sp>
            <p:nvSpPr>
              <p:cNvPr id="3383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3383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en-US"/>
              </a:p>
            </p:txBody>
          </p:sp>
        </p:grpSp>
      </p:grpSp>
      <p:sp>
        <p:nvSpPr>
          <p:cNvPr id="33834"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3835"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836"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fld id="{BA2AB011-E6A7-4DE9-8D97-618A83CCDCAA}" type="datetime1">
              <a:rPr lang="en-US"/>
              <a:pPr/>
              <a:t>10/11/2013</a:t>
            </a:fld>
            <a:endParaRPr lang="en-US"/>
          </a:p>
        </p:txBody>
      </p:sp>
      <p:sp>
        <p:nvSpPr>
          <p:cNvPr id="33837"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en-US"/>
          </a:p>
        </p:txBody>
      </p:sp>
      <p:sp>
        <p:nvSpPr>
          <p:cNvPr id="33838"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F7766D1F-121B-4686-ADCD-46280E3FA834}"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ftr="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36866" name="Group 2"/>
          <p:cNvGrpSpPr>
            <a:grpSpLocks/>
          </p:cNvGrpSpPr>
          <p:nvPr/>
        </p:nvGrpSpPr>
        <p:grpSpPr bwMode="auto">
          <a:xfrm>
            <a:off x="0" y="0"/>
            <a:ext cx="9144000" cy="6934200"/>
            <a:chOff x="0" y="0"/>
            <a:chExt cx="5760" cy="4368"/>
          </a:xfrm>
        </p:grpSpPr>
        <p:sp>
          <p:nvSpPr>
            <p:cNvPr id="36867"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36868"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6869"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36870"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36871"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36872"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6873"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6874"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6875"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en-US"/>
            </a:p>
          </p:txBody>
        </p:sp>
        <p:sp>
          <p:nvSpPr>
            <p:cNvPr id="36876"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en-US"/>
            </a:p>
          </p:txBody>
        </p:sp>
        <p:sp>
          <p:nvSpPr>
            <p:cNvPr id="36877"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en-US"/>
            </a:p>
          </p:txBody>
        </p:sp>
        <p:sp>
          <p:nvSpPr>
            <p:cNvPr id="36878"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36879"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36880"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en-US"/>
            </a:p>
          </p:txBody>
        </p:sp>
        <p:sp>
          <p:nvSpPr>
            <p:cNvPr id="36881"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en-US"/>
            </a:p>
          </p:txBody>
        </p:sp>
        <p:sp>
          <p:nvSpPr>
            <p:cNvPr id="36882"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6883"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36884"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sp>
        <p:nvSpPr>
          <p:cNvPr id="36885"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6886"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87"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latin typeface="+mn-lt"/>
              </a:defRPr>
            </a:lvl1pPr>
          </a:lstStyle>
          <a:p>
            <a:fld id="{1F144C03-A20E-4BCD-A74C-D1D7C969A187}" type="datetime1">
              <a:rPr lang="en-US"/>
              <a:pPr/>
              <a:t>10/11/2013</a:t>
            </a:fld>
            <a:endParaRPr lang="en-US"/>
          </a:p>
        </p:txBody>
      </p:sp>
      <p:sp>
        <p:nvSpPr>
          <p:cNvPr id="36888"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latin typeface="+mn-lt"/>
              </a:defRPr>
            </a:lvl1pPr>
          </a:lstStyle>
          <a:p>
            <a:endParaRPr lang="en-US"/>
          </a:p>
        </p:txBody>
      </p:sp>
      <p:sp>
        <p:nvSpPr>
          <p:cNvPr id="36889"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latin typeface="+mn-lt"/>
              </a:defRPr>
            </a:lvl1pPr>
          </a:lstStyle>
          <a:p>
            <a:fld id="{05F1A469-E953-4E66-B061-30C389146CDC}"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8"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iming>
    <p:tnLst>
      <p:par>
        <p:cTn id="1" dur="indefinite" restart="never" nodeType="tmRoot"/>
      </p:par>
    </p:tnLst>
  </p:timing>
  <p:hf hdr="0" ftr="0"/>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39938" name="Group 2"/>
          <p:cNvGrpSpPr>
            <a:grpSpLocks/>
          </p:cNvGrpSpPr>
          <p:nvPr/>
        </p:nvGrpSpPr>
        <p:grpSpPr bwMode="auto">
          <a:xfrm>
            <a:off x="0" y="0"/>
            <a:ext cx="9140825" cy="6851650"/>
            <a:chOff x="0" y="0"/>
            <a:chExt cx="5758" cy="4316"/>
          </a:xfrm>
        </p:grpSpPr>
        <p:sp>
          <p:nvSpPr>
            <p:cNvPr id="39939"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40"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41"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42"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en-US"/>
            </a:p>
          </p:txBody>
        </p:sp>
        <p:sp>
          <p:nvSpPr>
            <p:cNvPr id="39943"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44"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45"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46"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47"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48"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en-US"/>
            </a:p>
          </p:txBody>
        </p:sp>
        <p:sp>
          <p:nvSpPr>
            <p:cNvPr id="39949"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sp>
          <p:nvSpPr>
            <p:cNvPr id="39950"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grpSp>
          <p:nvGrpSpPr>
            <p:cNvPr id="39951" name="Group 15"/>
            <p:cNvGrpSpPr>
              <a:grpSpLocks/>
            </p:cNvGrpSpPr>
            <p:nvPr/>
          </p:nvGrpSpPr>
          <p:grpSpPr bwMode="auto">
            <a:xfrm>
              <a:off x="192" y="2284"/>
              <a:ext cx="1254" cy="923"/>
              <a:chOff x="192" y="2284"/>
              <a:chExt cx="1254" cy="923"/>
            </a:xfrm>
          </p:grpSpPr>
          <p:sp>
            <p:nvSpPr>
              <p:cNvPr id="39952"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en-US"/>
              </a:p>
            </p:txBody>
          </p:sp>
          <p:sp>
            <p:nvSpPr>
              <p:cNvPr id="39953"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54"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en-US"/>
              </a:p>
            </p:txBody>
          </p:sp>
          <p:sp>
            <p:nvSpPr>
              <p:cNvPr id="39955"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56"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57"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58"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59"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60"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61"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62"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63"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64"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65"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66"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67"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68"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69"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70"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71"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39972"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en-US"/>
              </a:p>
            </p:txBody>
          </p:sp>
          <p:sp>
            <p:nvSpPr>
              <p:cNvPr id="39973"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en-US"/>
              </a:p>
            </p:txBody>
          </p:sp>
          <p:sp>
            <p:nvSpPr>
              <p:cNvPr id="39974"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en-US"/>
              </a:p>
            </p:txBody>
          </p:sp>
          <p:sp>
            <p:nvSpPr>
              <p:cNvPr id="39975"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en-US"/>
              </a:p>
            </p:txBody>
          </p:sp>
          <p:sp>
            <p:nvSpPr>
              <p:cNvPr id="39976"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en-US"/>
              </a:p>
            </p:txBody>
          </p:sp>
        </p:grpSp>
      </p:grpSp>
      <p:sp>
        <p:nvSpPr>
          <p:cNvPr id="39977"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9978"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79"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defRPr>
            </a:lvl1pPr>
          </a:lstStyle>
          <a:p>
            <a:fld id="{CC618464-0EE0-4580-8A7D-451729B8726A}" type="datetime1">
              <a:rPr lang="en-US"/>
              <a:pPr/>
              <a:t>10/11/2013</a:t>
            </a:fld>
            <a:endParaRPr lang="en-US"/>
          </a:p>
        </p:txBody>
      </p:sp>
      <p:sp>
        <p:nvSpPr>
          <p:cNvPr id="39980"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latin typeface="+mn-lt"/>
              </a:defRPr>
            </a:lvl1pPr>
          </a:lstStyle>
          <a:p>
            <a:endParaRPr lang="en-US"/>
          </a:p>
        </p:txBody>
      </p:sp>
      <p:sp>
        <p:nvSpPr>
          <p:cNvPr id="39981"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defRPr>
            </a:lvl1pPr>
          </a:lstStyle>
          <a:p>
            <a:fld id="{ADAE477E-4991-470D-AF76-5D4967274E7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0"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hf hdr="0" ftr="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43010" name="Group 2"/>
          <p:cNvGrpSpPr>
            <a:grpSpLocks/>
          </p:cNvGrpSpPr>
          <p:nvPr/>
        </p:nvGrpSpPr>
        <p:grpSpPr bwMode="auto">
          <a:xfrm>
            <a:off x="1588" y="0"/>
            <a:ext cx="9148762" cy="6851650"/>
            <a:chOff x="1" y="0"/>
            <a:chExt cx="5763" cy="4316"/>
          </a:xfrm>
        </p:grpSpPr>
        <p:sp>
          <p:nvSpPr>
            <p:cNvPr id="43011"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3012"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3013"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43014" name="Group 6"/>
            <p:cNvGrpSpPr>
              <a:grpSpLocks/>
            </p:cNvGrpSpPr>
            <p:nvPr/>
          </p:nvGrpSpPr>
          <p:grpSpPr bwMode="auto">
            <a:xfrm>
              <a:off x="288" y="0"/>
              <a:ext cx="5098" cy="4316"/>
              <a:chOff x="288" y="0"/>
              <a:chExt cx="5098" cy="4316"/>
            </a:xfrm>
          </p:grpSpPr>
          <p:sp>
            <p:nvSpPr>
              <p:cNvPr id="43015"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3016"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3017"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3018"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3019"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3020"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3021"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3022"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3023"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3024"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3025"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3026"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43027"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4302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302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4303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43031"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43032"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4303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43034"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43035"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43036"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43037"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43038"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43039" name="Group 31"/>
            <p:cNvGrpSpPr>
              <a:grpSpLocks/>
            </p:cNvGrpSpPr>
            <p:nvPr/>
          </p:nvGrpSpPr>
          <p:grpSpPr bwMode="auto">
            <a:xfrm>
              <a:off x="1" y="392"/>
              <a:ext cx="5758" cy="1571"/>
              <a:chOff x="1" y="392"/>
              <a:chExt cx="5758" cy="1571"/>
            </a:xfrm>
          </p:grpSpPr>
          <p:sp>
            <p:nvSpPr>
              <p:cNvPr id="4304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4304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4304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4304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4304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43045"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43046"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43047"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3048"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defRPr>
            </a:lvl1pPr>
          </a:lstStyle>
          <a:p>
            <a:fld id="{E26652BF-7153-4C6F-BC79-6CB4E9012303}" type="datetime1">
              <a:rPr lang="en-US"/>
              <a:pPr/>
              <a:t>10/11/2013</a:t>
            </a:fld>
            <a:endParaRPr lang="en-US"/>
          </a:p>
        </p:txBody>
      </p:sp>
      <p:sp>
        <p:nvSpPr>
          <p:cNvPr id="43049"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latin typeface="+mn-lt"/>
              </a:defRPr>
            </a:lvl1pPr>
          </a:lstStyle>
          <a:p>
            <a:endParaRPr lang="en-US"/>
          </a:p>
        </p:txBody>
      </p:sp>
      <p:sp>
        <p:nvSpPr>
          <p:cNvPr id="43050"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defRPr>
            </a:lvl1pPr>
          </a:lstStyle>
          <a:p>
            <a:fld id="{963F461A-8E1E-4659-9F99-B6274EF27118}" type="slidenum">
              <a:rPr lang="en-US"/>
              <a:pPr/>
              <a:t>‹#›</a:t>
            </a:fld>
            <a:endParaRPr lang="en-US"/>
          </a:p>
        </p:txBody>
      </p:sp>
      <p:sp>
        <p:nvSpPr>
          <p:cNvPr id="4305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2"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iming>
    <p:tnLst>
      <p:par>
        <p:cTn id="1" dur="indefinite" restart="never" nodeType="tmRoot"/>
      </p:par>
    </p:tnLst>
  </p:timing>
  <p:hf hdr="0" ftr="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6082" name="Group 2"/>
          <p:cNvGrpSpPr>
            <a:grpSpLocks/>
          </p:cNvGrpSpPr>
          <p:nvPr/>
        </p:nvGrpSpPr>
        <p:grpSpPr bwMode="auto">
          <a:xfrm>
            <a:off x="0" y="3902075"/>
            <a:ext cx="3400425" cy="2949575"/>
            <a:chOff x="0" y="2458"/>
            <a:chExt cx="2142" cy="1858"/>
          </a:xfrm>
        </p:grpSpPr>
        <p:sp>
          <p:nvSpPr>
            <p:cNvPr id="46083"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46084"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en-US"/>
            </a:p>
          </p:txBody>
        </p:sp>
        <p:sp>
          <p:nvSpPr>
            <p:cNvPr id="46085"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46086"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46087"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sp>
          <p:nvSpPr>
            <p:cNvPr id="46088"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en-US"/>
            </a:p>
          </p:txBody>
        </p:sp>
        <p:sp>
          <p:nvSpPr>
            <p:cNvPr id="46089"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grpSp>
      <p:sp>
        <p:nvSpPr>
          <p:cNvPr id="46090"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6091"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092"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fld id="{06EE2AB0-AC8D-4E82-880D-F7E86A9026DD}" type="datetime1">
              <a:rPr lang="en-US"/>
              <a:pPr/>
              <a:t>10/11/2013</a:t>
            </a:fld>
            <a:endParaRPr lang="en-US"/>
          </a:p>
        </p:txBody>
      </p:sp>
      <p:sp>
        <p:nvSpPr>
          <p:cNvPr id="46093"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endParaRPr lang="en-US"/>
          </a:p>
        </p:txBody>
      </p:sp>
      <p:sp>
        <p:nvSpPr>
          <p:cNvPr id="46094"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fld id="{EAD8CE19-983E-4D2D-9663-048F544CC99C}"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4"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iming>
    <p:tnLst>
      <p:par>
        <p:cTn id="1" dur="indefinite" restart="never" nodeType="tmRoot"/>
      </p:par>
    </p:tnLst>
  </p:timing>
  <p:hf hdr="0" ftr="0"/>
  <p:txStyles>
    <p:title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9154" name="Group 2"/>
          <p:cNvGrpSpPr>
            <a:grpSpLocks/>
          </p:cNvGrpSpPr>
          <p:nvPr/>
        </p:nvGrpSpPr>
        <p:grpSpPr bwMode="auto">
          <a:xfrm>
            <a:off x="6303963" y="0"/>
            <a:ext cx="2840037" cy="3254375"/>
            <a:chOff x="3115" y="0"/>
            <a:chExt cx="2170" cy="2486"/>
          </a:xfrm>
        </p:grpSpPr>
        <p:grpSp>
          <p:nvGrpSpPr>
            <p:cNvPr id="49155" name="Group 3"/>
            <p:cNvGrpSpPr>
              <a:grpSpLocks/>
            </p:cNvGrpSpPr>
            <p:nvPr/>
          </p:nvGrpSpPr>
          <p:grpSpPr bwMode="auto">
            <a:xfrm>
              <a:off x="4080" y="1910"/>
              <a:ext cx="768" cy="576"/>
              <a:chOff x="0" y="0"/>
              <a:chExt cx="768" cy="576"/>
            </a:xfrm>
          </p:grpSpPr>
          <p:sp>
            <p:nvSpPr>
              <p:cNvPr id="49156"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49157"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49158" name="Group 6"/>
            <p:cNvGrpSpPr>
              <a:grpSpLocks/>
            </p:cNvGrpSpPr>
            <p:nvPr/>
          </p:nvGrpSpPr>
          <p:grpSpPr bwMode="auto">
            <a:xfrm>
              <a:off x="4257" y="1103"/>
              <a:ext cx="768" cy="576"/>
              <a:chOff x="0" y="0"/>
              <a:chExt cx="768" cy="576"/>
            </a:xfrm>
          </p:grpSpPr>
          <p:sp>
            <p:nvSpPr>
              <p:cNvPr id="49159" name="Oval 7"/>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49160" name="Oval 8"/>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49161" name="Group 9"/>
            <p:cNvGrpSpPr>
              <a:grpSpLocks/>
            </p:cNvGrpSpPr>
            <p:nvPr/>
          </p:nvGrpSpPr>
          <p:grpSpPr bwMode="auto">
            <a:xfrm>
              <a:off x="3134" y="0"/>
              <a:ext cx="768" cy="576"/>
              <a:chOff x="0" y="0"/>
              <a:chExt cx="768" cy="576"/>
            </a:xfrm>
          </p:grpSpPr>
          <p:sp>
            <p:nvSpPr>
              <p:cNvPr id="49162"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49163" name="Oval 11"/>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49164" name="Group 12"/>
            <p:cNvGrpSpPr>
              <a:grpSpLocks/>
            </p:cNvGrpSpPr>
            <p:nvPr/>
          </p:nvGrpSpPr>
          <p:grpSpPr bwMode="auto">
            <a:xfrm>
              <a:off x="3115" y="0"/>
              <a:ext cx="2170" cy="1702"/>
              <a:chOff x="3115" y="0"/>
              <a:chExt cx="2170" cy="1702"/>
            </a:xfrm>
          </p:grpSpPr>
          <p:grpSp>
            <p:nvGrpSpPr>
              <p:cNvPr id="49165" name="Group 13"/>
              <p:cNvGrpSpPr>
                <a:grpSpLocks/>
              </p:cNvGrpSpPr>
              <p:nvPr/>
            </p:nvGrpSpPr>
            <p:grpSpPr bwMode="auto">
              <a:xfrm>
                <a:off x="3640" y="308"/>
                <a:ext cx="1145" cy="844"/>
                <a:chOff x="1265" y="814"/>
                <a:chExt cx="2919" cy="2151"/>
              </a:xfrm>
            </p:grpSpPr>
            <p:sp>
              <p:nvSpPr>
                <p:cNvPr id="49166" name="Oval 14"/>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49167" name="Oval 15"/>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49168" name="Group 16"/>
              <p:cNvGrpSpPr>
                <a:grpSpLocks/>
              </p:cNvGrpSpPr>
              <p:nvPr/>
            </p:nvGrpSpPr>
            <p:grpSpPr bwMode="auto">
              <a:xfrm>
                <a:off x="3115" y="0"/>
                <a:ext cx="2145" cy="1702"/>
                <a:chOff x="3115" y="0"/>
                <a:chExt cx="2145" cy="1702"/>
              </a:xfrm>
            </p:grpSpPr>
            <p:grpSp>
              <p:nvGrpSpPr>
                <p:cNvPr id="49169" name="Group 17"/>
                <p:cNvGrpSpPr>
                  <a:grpSpLocks/>
                </p:cNvGrpSpPr>
                <p:nvPr/>
              </p:nvGrpSpPr>
              <p:grpSpPr bwMode="auto">
                <a:xfrm>
                  <a:off x="4505" y="589"/>
                  <a:ext cx="493" cy="912"/>
                  <a:chOff x="3471" y="1530"/>
                  <a:chExt cx="1258" cy="2327"/>
                </a:xfrm>
              </p:grpSpPr>
              <p:sp>
                <p:nvSpPr>
                  <p:cNvPr id="49170" name="Freeform 18"/>
                  <p:cNvSpPr>
                    <a:spLocks/>
                  </p:cNvSpPr>
                  <p:nvPr/>
                </p:nvSpPr>
                <p:spPr bwMode="hidden">
                  <a:xfrm rot="2711884">
                    <a:off x="2765" y="2236"/>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49171" name="Freeform 19"/>
                  <p:cNvSpPr>
                    <a:spLocks/>
                  </p:cNvSpPr>
                  <p:nvPr/>
                </p:nvSpPr>
                <p:spPr bwMode="hidden">
                  <a:xfrm rot="2711884">
                    <a:off x="4021" y="3150"/>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9172" name="Group 20"/>
                <p:cNvGrpSpPr>
                  <a:grpSpLocks/>
                </p:cNvGrpSpPr>
                <p:nvPr/>
              </p:nvGrpSpPr>
              <p:grpSpPr bwMode="auto">
                <a:xfrm>
                  <a:off x="4267" y="781"/>
                  <a:ext cx="966" cy="522"/>
                  <a:chOff x="2864" y="2019"/>
                  <a:chExt cx="2463" cy="1332"/>
                </a:xfrm>
              </p:grpSpPr>
              <p:sp>
                <p:nvSpPr>
                  <p:cNvPr id="49173" name="Freeform 21"/>
                  <p:cNvSpPr>
                    <a:spLocks/>
                  </p:cNvSpPr>
                  <p:nvPr/>
                </p:nvSpPr>
                <p:spPr bwMode="hidden">
                  <a:xfrm rot="2104081">
                    <a:off x="2864" y="2019"/>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174" name="Freeform 22"/>
                  <p:cNvSpPr>
                    <a:spLocks/>
                  </p:cNvSpPr>
                  <p:nvPr/>
                </p:nvSpPr>
                <p:spPr bwMode="hidden">
                  <a:xfrm rot="2104081">
                    <a:off x="4353"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49175" name="Group 23"/>
                <p:cNvGrpSpPr>
                  <a:grpSpLocks/>
                </p:cNvGrpSpPr>
                <p:nvPr/>
              </p:nvGrpSpPr>
              <p:grpSpPr bwMode="auto">
                <a:xfrm>
                  <a:off x="4280" y="707"/>
                  <a:ext cx="971" cy="417"/>
                  <a:chOff x="2897" y="1832"/>
                  <a:chExt cx="2477" cy="1064"/>
                </a:xfrm>
              </p:grpSpPr>
              <p:sp>
                <p:nvSpPr>
                  <p:cNvPr id="49176" name="Freeform 24"/>
                  <p:cNvSpPr>
                    <a:spLocks/>
                  </p:cNvSpPr>
                  <p:nvPr/>
                </p:nvSpPr>
                <p:spPr bwMode="hidden">
                  <a:xfrm rot="1582915">
                    <a:off x="2897"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177" name="Freeform 25"/>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49178" name="Group 26"/>
                <p:cNvGrpSpPr>
                  <a:grpSpLocks/>
                </p:cNvGrpSpPr>
                <p:nvPr/>
              </p:nvGrpSpPr>
              <p:grpSpPr bwMode="auto">
                <a:xfrm>
                  <a:off x="4291" y="630"/>
                  <a:ext cx="969" cy="364"/>
                  <a:chOff x="2924" y="1636"/>
                  <a:chExt cx="2472" cy="927"/>
                </a:xfrm>
              </p:grpSpPr>
              <p:sp>
                <p:nvSpPr>
                  <p:cNvPr id="49179" name="Freeform 27"/>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180" name="Freeform 28"/>
                  <p:cNvSpPr>
                    <a:spLocks/>
                  </p:cNvSpPr>
                  <p:nvPr/>
                </p:nvSpPr>
                <p:spPr bwMode="hidden">
                  <a:xfrm rot="1080363">
                    <a:off x="4495" y="2037"/>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49181" name="Group 29"/>
                <p:cNvGrpSpPr>
                  <a:grpSpLocks/>
                </p:cNvGrpSpPr>
                <p:nvPr/>
              </p:nvGrpSpPr>
              <p:grpSpPr bwMode="auto">
                <a:xfrm>
                  <a:off x="4304" y="543"/>
                  <a:ext cx="918" cy="258"/>
                  <a:chOff x="2958" y="1414"/>
                  <a:chExt cx="2342" cy="657"/>
                </a:xfrm>
              </p:grpSpPr>
              <p:sp>
                <p:nvSpPr>
                  <p:cNvPr id="49182" name="Freeform 30"/>
                  <p:cNvSpPr>
                    <a:spLocks/>
                  </p:cNvSpPr>
                  <p:nvPr/>
                </p:nvSpPr>
                <p:spPr bwMode="hidden">
                  <a:xfrm rot="463793">
                    <a:off x="2958" y="1414"/>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183" name="Freeform 31"/>
                  <p:cNvSpPr>
                    <a:spLocks/>
                  </p:cNvSpPr>
                  <p:nvPr/>
                </p:nvSpPr>
                <p:spPr bwMode="hidden">
                  <a:xfrm rot="463793">
                    <a:off x="4470"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49184" name="Group 32"/>
                <p:cNvGrpSpPr>
                  <a:grpSpLocks/>
                </p:cNvGrpSpPr>
                <p:nvPr/>
              </p:nvGrpSpPr>
              <p:grpSpPr bwMode="auto">
                <a:xfrm>
                  <a:off x="4314" y="487"/>
                  <a:ext cx="843" cy="134"/>
                  <a:chOff x="2983" y="1269"/>
                  <a:chExt cx="2150" cy="343"/>
                </a:xfrm>
              </p:grpSpPr>
              <p:sp>
                <p:nvSpPr>
                  <p:cNvPr id="49185" name="Freeform 33"/>
                  <p:cNvSpPr>
                    <a:spLocks/>
                  </p:cNvSpPr>
                  <p:nvPr/>
                </p:nvSpPr>
                <p:spPr bwMode="hidden">
                  <a:xfrm rot="-84182">
                    <a:off x="2983" y="1289"/>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186" name="Freeform 34"/>
                  <p:cNvSpPr>
                    <a:spLocks/>
                  </p:cNvSpPr>
                  <p:nvPr/>
                </p:nvSpPr>
                <p:spPr bwMode="hidden">
                  <a:xfrm rot="-84182">
                    <a:off x="4379" y="1269"/>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49187" name="Group 35"/>
                <p:cNvGrpSpPr>
                  <a:grpSpLocks/>
                </p:cNvGrpSpPr>
                <p:nvPr/>
              </p:nvGrpSpPr>
              <p:grpSpPr bwMode="auto">
                <a:xfrm>
                  <a:off x="4296" y="349"/>
                  <a:ext cx="737" cy="167"/>
                  <a:chOff x="2938" y="917"/>
                  <a:chExt cx="1879" cy="427"/>
                </a:xfrm>
              </p:grpSpPr>
              <p:sp>
                <p:nvSpPr>
                  <p:cNvPr id="49188" name="Freeform 36"/>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189" name="Freeform 37"/>
                  <p:cNvSpPr>
                    <a:spLocks/>
                  </p:cNvSpPr>
                  <p:nvPr/>
                </p:nvSpPr>
                <p:spPr bwMode="hidden">
                  <a:xfrm rot="-802576">
                    <a:off x="4155" y="917"/>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49190" name="Group 38"/>
                <p:cNvGrpSpPr>
                  <a:grpSpLocks/>
                </p:cNvGrpSpPr>
                <p:nvPr/>
              </p:nvGrpSpPr>
              <p:grpSpPr bwMode="auto">
                <a:xfrm>
                  <a:off x="3394" y="637"/>
                  <a:ext cx="493" cy="912"/>
                  <a:chOff x="637" y="1653"/>
                  <a:chExt cx="1257" cy="2326"/>
                </a:xfrm>
              </p:grpSpPr>
              <p:sp>
                <p:nvSpPr>
                  <p:cNvPr id="49191" name="Freeform 39"/>
                  <p:cNvSpPr>
                    <a:spLocks/>
                  </p:cNvSpPr>
                  <p:nvPr/>
                </p:nvSpPr>
                <p:spPr bwMode="hidden">
                  <a:xfrm rot="18888116" flipH="1">
                    <a:off x="876" y="2359"/>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192" name="Freeform 40"/>
                  <p:cNvSpPr>
                    <a:spLocks/>
                  </p:cNvSpPr>
                  <p:nvPr/>
                </p:nvSpPr>
                <p:spPr bwMode="hidden">
                  <a:xfrm rot="18888116" flipH="1">
                    <a:off x="419" y="327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9193" name="Group 41"/>
                <p:cNvGrpSpPr>
                  <a:grpSpLocks/>
                </p:cNvGrpSpPr>
                <p:nvPr/>
              </p:nvGrpSpPr>
              <p:grpSpPr bwMode="auto">
                <a:xfrm>
                  <a:off x="3142" y="850"/>
                  <a:ext cx="966" cy="522"/>
                  <a:chOff x="-5" y="2196"/>
                  <a:chExt cx="2463" cy="1332"/>
                </a:xfrm>
              </p:grpSpPr>
              <p:sp>
                <p:nvSpPr>
                  <p:cNvPr id="49194" name="Freeform 42"/>
                  <p:cNvSpPr>
                    <a:spLocks/>
                  </p:cNvSpPr>
                  <p:nvPr/>
                </p:nvSpPr>
                <p:spPr bwMode="hidden">
                  <a:xfrm rot="19495919" flipH="1">
                    <a:off x="644" y="2196"/>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195" name="Freeform 43"/>
                  <p:cNvSpPr>
                    <a:spLocks/>
                  </p:cNvSpPr>
                  <p:nvPr/>
                </p:nvSpPr>
                <p:spPr bwMode="hidden">
                  <a:xfrm rot="19495919" flipH="1">
                    <a:off x="-5" y="2983"/>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9196" name="Group 44"/>
                <p:cNvGrpSpPr>
                  <a:grpSpLocks/>
                </p:cNvGrpSpPr>
                <p:nvPr/>
              </p:nvGrpSpPr>
              <p:grpSpPr bwMode="auto">
                <a:xfrm>
                  <a:off x="3124" y="777"/>
                  <a:ext cx="971" cy="417"/>
                  <a:chOff x="-52" y="2009"/>
                  <a:chExt cx="2477" cy="1064"/>
                </a:xfrm>
              </p:grpSpPr>
              <p:sp>
                <p:nvSpPr>
                  <p:cNvPr id="49197" name="Freeform 45"/>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198" name="Freeform 46"/>
                  <p:cNvSpPr>
                    <a:spLocks/>
                  </p:cNvSpPr>
                  <p:nvPr/>
                </p:nvSpPr>
                <p:spPr bwMode="hidden">
                  <a:xfrm rot="20017085" flipH="1">
                    <a:off x="-52" y="2597"/>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9199" name="Group 47"/>
                <p:cNvGrpSpPr>
                  <a:grpSpLocks/>
                </p:cNvGrpSpPr>
                <p:nvPr/>
              </p:nvGrpSpPr>
              <p:grpSpPr bwMode="auto">
                <a:xfrm>
                  <a:off x="3115" y="700"/>
                  <a:ext cx="969" cy="363"/>
                  <a:chOff x="-74" y="1813"/>
                  <a:chExt cx="2472" cy="927"/>
                </a:xfrm>
              </p:grpSpPr>
              <p:sp>
                <p:nvSpPr>
                  <p:cNvPr id="49200" name="Freeform 48"/>
                  <p:cNvSpPr>
                    <a:spLocks/>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201" name="Freeform 49"/>
                  <p:cNvSpPr>
                    <a:spLocks/>
                  </p:cNvSpPr>
                  <p:nvPr/>
                </p:nvSpPr>
                <p:spPr bwMode="hidden">
                  <a:xfrm rot="20519637" flipH="1">
                    <a:off x="-74" y="2214"/>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9202" name="Group 50"/>
                <p:cNvGrpSpPr>
                  <a:grpSpLocks/>
                </p:cNvGrpSpPr>
                <p:nvPr/>
              </p:nvGrpSpPr>
              <p:grpSpPr bwMode="auto">
                <a:xfrm>
                  <a:off x="3153" y="613"/>
                  <a:ext cx="918" cy="257"/>
                  <a:chOff x="22" y="1591"/>
                  <a:chExt cx="2342" cy="657"/>
                </a:xfrm>
              </p:grpSpPr>
              <p:sp>
                <p:nvSpPr>
                  <p:cNvPr id="49203" name="Freeform 51"/>
                  <p:cNvSpPr>
                    <a:spLocks/>
                  </p:cNvSpPr>
                  <p:nvPr/>
                </p:nvSpPr>
                <p:spPr bwMode="hidden">
                  <a:xfrm rot="21136207" flipH="1">
                    <a:off x="819" y="1591"/>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204" name="Freeform 52"/>
                  <p:cNvSpPr>
                    <a:spLocks/>
                  </p:cNvSpPr>
                  <p:nvPr/>
                </p:nvSpPr>
                <p:spPr bwMode="hidden">
                  <a:xfrm rot="21136207" flipH="1">
                    <a:off x="22" y="1759"/>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9205" name="Group 53"/>
                <p:cNvGrpSpPr>
                  <a:grpSpLocks/>
                </p:cNvGrpSpPr>
                <p:nvPr/>
              </p:nvGrpSpPr>
              <p:grpSpPr bwMode="auto">
                <a:xfrm>
                  <a:off x="3218" y="556"/>
                  <a:ext cx="843" cy="134"/>
                  <a:chOff x="189" y="1446"/>
                  <a:chExt cx="2150" cy="343"/>
                </a:xfrm>
              </p:grpSpPr>
              <p:sp>
                <p:nvSpPr>
                  <p:cNvPr id="49206" name="Freeform 54"/>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207" name="Freeform 55"/>
                  <p:cNvSpPr>
                    <a:spLocks/>
                  </p:cNvSpPr>
                  <p:nvPr/>
                </p:nvSpPr>
                <p:spPr bwMode="hidden">
                  <a:xfrm rot="84182" flipH="1">
                    <a:off x="189" y="1446"/>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9208" name="Group 56"/>
                <p:cNvGrpSpPr>
                  <a:grpSpLocks/>
                </p:cNvGrpSpPr>
                <p:nvPr/>
              </p:nvGrpSpPr>
              <p:grpSpPr bwMode="auto">
                <a:xfrm>
                  <a:off x="3342" y="418"/>
                  <a:ext cx="737" cy="167"/>
                  <a:chOff x="505" y="1094"/>
                  <a:chExt cx="1879" cy="427"/>
                </a:xfrm>
              </p:grpSpPr>
              <p:sp>
                <p:nvSpPr>
                  <p:cNvPr id="49209" name="Freeform 57"/>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210" name="Freeform 58"/>
                  <p:cNvSpPr>
                    <a:spLocks/>
                  </p:cNvSpPr>
                  <p:nvPr/>
                </p:nvSpPr>
                <p:spPr bwMode="hidden">
                  <a:xfrm rot="802576" flipH="1">
                    <a:off x="505" y="1094"/>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49211" name="Group 59"/>
                <p:cNvGrpSpPr>
                  <a:grpSpLocks/>
                </p:cNvGrpSpPr>
                <p:nvPr/>
              </p:nvGrpSpPr>
              <p:grpSpPr bwMode="auto">
                <a:xfrm>
                  <a:off x="3386" y="341"/>
                  <a:ext cx="725" cy="218"/>
                  <a:chOff x="616" y="899"/>
                  <a:chExt cx="1850" cy="554"/>
                </a:xfrm>
              </p:grpSpPr>
              <p:sp>
                <p:nvSpPr>
                  <p:cNvPr id="49212" name="Freeform 60"/>
                  <p:cNvSpPr>
                    <a:spLocks/>
                  </p:cNvSpPr>
                  <p:nvPr/>
                </p:nvSpPr>
                <p:spPr bwMode="hidden">
                  <a:xfrm rot="1277471" flipH="1">
                    <a:off x="1233"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213" name="Freeform 61"/>
                  <p:cNvSpPr>
                    <a:spLocks/>
                  </p:cNvSpPr>
                  <p:nvPr/>
                </p:nvSpPr>
                <p:spPr bwMode="hidden">
                  <a:xfrm rot="1277471" flipH="1">
                    <a:off x="616" y="89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49214" name="Group 62"/>
                <p:cNvGrpSpPr>
                  <a:grpSpLocks/>
                </p:cNvGrpSpPr>
                <p:nvPr/>
              </p:nvGrpSpPr>
              <p:grpSpPr bwMode="auto">
                <a:xfrm>
                  <a:off x="3472" y="231"/>
                  <a:ext cx="693" cy="291"/>
                  <a:chOff x="3472" y="231"/>
                  <a:chExt cx="693" cy="291"/>
                </a:xfrm>
              </p:grpSpPr>
              <p:sp>
                <p:nvSpPr>
                  <p:cNvPr id="49215" name="Freeform 63"/>
                  <p:cNvSpPr>
                    <a:spLocks/>
                  </p:cNvSpPr>
                  <p:nvPr/>
                </p:nvSpPr>
                <p:spPr bwMode="hidden">
                  <a:xfrm rot="2028410" flipH="1">
                    <a:off x="3681" y="438"/>
                    <a:ext cx="484"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216" name="Freeform 64"/>
                  <p:cNvSpPr>
                    <a:spLocks/>
                  </p:cNvSpPr>
                  <p:nvPr/>
                </p:nvSpPr>
                <p:spPr bwMode="hidden">
                  <a:xfrm rot="2028410" flipH="1">
                    <a:off x="3472" y="231"/>
                    <a:ext cx="260"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49217" name="Group 65"/>
                <p:cNvGrpSpPr>
                  <a:grpSpLocks/>
                </p:cNvGrpSpPr>
                <p:nvPr/>
              </p:nvGrpSpPr>
              <p:grpSpPr bwMode="auto">
                <a:xfrm>
                  <a:off x="3554" y="118"/>
                  <a:ext cx="664" cy="349"/>
                  <a:chOff x="3554" y="118"/>
                  <a:chExt cx="664" cy="349"/>
                </a:xfrm>
              </p:grpSpPr>
              <p:sp>
                <p:nvSpPr>
                  <p:cNvPr id="49218" name="Freeform 66"/>
                  <p:cNvSpPr>
                    <a:spLocks/>
                  </p:cNvSpPr>
                  <p:nvPr/>
                </p:nvSpPr>
                <p:spPr bwMode="hidden">
                  <a:xfrm rot="2664424" flipH="1">
                    <a:off x="3727" y="383"/>
                    <a:ext cx="491"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219" name="Freeform 67"/>
                  <p:cNvSpPr>
                    <a:spLocks/>
                  </p:cNvSpPr>
                  <p:nvPr/>
                </p:nvSpPr>
                <p:spPr bwMode="hidden">
                  <a:xfrm rot="2664424" flipH="1">
                    <a:off x="3554" y="118"/>
                    <a:ext cx="264"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49220" name="Group 68"/>
                <p:cNvGrpSpPr>
                  <a:grpSpLocks/>
                </p:cNvGrpSpPr>
                <p:nvPr/>
              </p:nvGrpSpPr>
              <p:grpSpPr bwMode="auto">
                <a:xfrm>
                  <a:off x="3784" y="30"/>
                  <a:ext cx="305" cy="593"/>
                  <a:chOff x="1633" y="104"/>
                  <a:chExt cx="778" cy="1512"/>
                </a:xfrm>
              </p:grpSpPr>
              <p:sp>
                <p:nvSpPr>
                  <p:cNvPr id="49221" name="Freeform 69"/>
                  <p:cNvSpPr>
                    <a:spLocks/>
                  </p:cNvSpPr>
                  <p:nvPr/>
                </p:nvSpPr>
                <p:spPr bwMode="hidden">
                  <a:xfrm rot="3473776" flipH="1">
                    <a:off x="1754" y="958"/>
                    <a:ext cx="1100"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222" name="Freeform 70"/>
                  <p:cNvSpPr>
                    <a:spLocks/>
                  </p:cNvSpPr>
                  <p:nvPr/>
                </p:nvSpPr>
                <p:spPr bwMode="hidden">
                  <a:xfrm rot="3473776" flipH="1">
                    <a:off x="1506" y="231"/>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49223" name="Group 71"/>
                <p:cNvGrpSpPr>
                  <a:grpSpLocks/>
                </p:cNvGrpSpPr>
                <p:nvPr/>
              </p:nvGrpSpPr>
              <p:grpSpPr bwMode="auto">
                <a:xfrm>
                  <a:off x="3903" y="0"/>
                  <a:ext cx="248" cy="601"/>
                  <a:chOff x="1935" y="28"/>
                  <a:chExt cx="634" cy="1534"/>
                </a:xfrm>
              </p:grpSpPr>
              <p:sp>
                <p:nvSpPr>
                  <p:cNvPr id="49224" name="Freeform 72"/>
                  <p:cNvSpPr>
                    <a:spLocks/>
                  </p:cNvSpPr>
                  <p:nvPr/>
                </p:nvSpPr>
                <p:spPr bwMode="hidden">
                  <a:xfrm rot="4126480" flipH="1">
                    <a:off x="1931" y="924"/>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225" name="Freeform 73"/>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49226" name="Group 74"/>
                <p:cNvGrpSpPr>
                  <a:grpSpLocks/>
                </p:cNvGrpSpPr>
                <p:nvPr/>
              </p:nvGrpSpPr>
              <p:grpSpPr bwMode="auto">
                <a:xfrm>
                  <a:off x="4251" y="252"/>
                  <a:ext cx="723" cy="222"/>
                  <a:chOff x="2822" y="672"/>
                  <a:chExt cx="1845" cy="566"/>
                </a:xfrm>
              </p:grpSpPr>
              <p:sp>
                <p:nvSpPr>
                  <p:cNvPr id="49227" name="Freeform 75"/>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228" name="Freeform 76"/>
                  <p:cNvSpPr>
                    <a:spLocks/>
                  </p:cNvSpPr>
                  <p:nvPr/>
                </p:nvSpPr>
                <p:spPr bwMode="hidden">
                  <a:xfrm rot="-1325434">
                    <a:off x="4005" y="672"/>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49229" name="Group 77"/>
                <p:cNvGrpSpPr>
                  <a:grpSpLocks/>
                </p:cNvGrpSpPr>
                <p:nvPr/>
              </p:nvGrpSpPr>
              <p:grpSpPr bwMode="auto">
                <a:xfrm>
                  <a:off x="4196" y="163"/>
                  <a:ext cx="699" cy="282"/>
                  <a:chOff x="2683" y="445"/>
                  <a:chExt cx="1781" cy="717"/>
                </a:xfrm>
              </p:grpSpPr>
              <p:sp>
                <p:nvSpPr>
                  <p:cNvPr id="49230" name="Freeform 78"/>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231" name="Freeform 79"/>
                  <p:cNvSpPr>
                    <a:spLocks/>
                  </p:cNvSpPr>
                  <p:nvPr/>
                </p:nvSpPr>
                <p:spPr bwMode="hidden">
                  <a:xfrm rot="-1921064">
                    <a:off x="3802" y="445"/>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sp>
              <p:nvSpPr>
                <p:cNvPr id="49232" name="Freeform 80"/>
                <p:cNvSpPr>
                  <a:spLocks/>
                </p:cNvSpPr>
                <p:nvPr/>
              </p:nvSpPr>
              <p:spPr bwMode="hidden">
                <a:xfrm rot="4578755" flipH="1">
                  <a:off x="3968" y="372"/>
                  <a:ext cx="403" cy="5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endParaRPr lang="en-US"/>
                </a:p>
              </p:txBody>
            </p:sp>
            <p:sp>
              <p:nvSpPr>
                <p:cNvPr id="49233" name="Freeform 81"/>
                <p:cNvSpPr>
                  <a:spLocks/>
                </p:cNvSpPr>
                <p:nvPr/>
              </p:nvSpPr>
              <p:spPr bwMode="hidden">
                <a:xfrm rot="4578755" flipH="1">
                  <a:off x="3977" y="77"/>
                  <a:ext cx="216" cy="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nvGrpSpPr>
                <p:cNvPr id="49234" name="Group 82"/>
                <p:cNvGrpSpPr>
                  <a:grpSpLocks/>
                </p:cNvGrpSpPr>
                <p:nvPr/>
              </p:nvGrpSpPr>
              <p:grpSpPr bwMode="auto">
                <a:xfrm>
                  <a:off x="4242" y="5"/>
                  <a:ext cx="251" cy="596"/>
                  <a:chOff x="2800" y="41"/>
                  <a:chExt cx="640" cy="1520"/>
                </a:xfrm>
              </p:grpSpPr>
              <p:sp>
                <p:nvSpPr>
                  <p:cNvPr id="49235" name="Freeform 83"/>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236" name="Freeform 84"/>
                  <p:cNvSpPr>
                    <a:spLocks/>
                  </p:cNvSpPr>
                  <p:nvPr/>
                </p:nvSpPr>
                <p:spPr bwMode="hidden">
                  <a:xfrm rot="-3857755">
                    <a:off x="3011" y="181"/>
                    <a:ext cx="570" cy="2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49237" name="Group 85"/>
                <p:cNvGrpSpPr>
                  <a:grpSpLocks/>
                </p:cNvGrpSpPr>
                <p:nvPr/>
              </p:nvGrpSpPr>
              <p:grpSpPr bwMode="auto">
                <a:xfrm>
                  <a:off x="4295" y="53"/>
                  <a:ext cx="398" cy="574"/>
                  <a:chOff x="2934" y="163"/>
                  <a:chExt cx="1017" cy="1464"/>
                </a:xfrm>
              </p:grpSpPr>
              <p:sp>
                <p:nvSpPr>
                  <p:cNvPr id="49238" name="Freeform 86"/>
                  <p:cNvSpPr>
                    <a:spLocks/>
                  </p:cNvSpPr>
                  <p:nvPr/>
                </p:nvSpPr>
                <p:spPr bwMode="hidden">
                  <a:xfrm rot="-2777260">
                    <a:off x="2491" y="915"/>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239" name="Freeform 87"/>
                  <p:cNvSpPr>
                    <a:spLocks/>
                  </p:cNvSpPr>
                  <p:nvPr/>
                </p:nvSpPr>
                <p:spPr bwMode="hidden">
                  <a:xfrm rot="-2777260">
                    <a:off x="3430" y="261"/>
                    <a:ext cx="620"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49240" name="Group 88"/>
                <p:cNvGrpSpPr>
                  <a:grpSpLocks/>
                </p:cNvGrpSpPr>
                <p:nvPr/>
              </p:nvGrpSpPr>
              <p:grpSpPr bwMode="auto">
                <a:xfrm>
                  <a:off x="4215" y="2"/>
                  <a:ext cx="95" cy="567"/>
                  <a:chOff x="2730" y="32"/>
                  <a:chExt cx="243" cy="1448"/>
                </a:xfrm>
              </p:grpSpPr>
              <p:sp>
                <p:nvSpPr>
                  <p:cNvPr id="49241" name="Freeform 89"/>
                  <p:cNvSpPr>
                    <a:spLocks/>
                  </p:cNvSpPr>
                  <p:nvPr/>
                </p:nvSpPr>
                <p:spPr bwMode="hidden">
                  <a:xfrm rot="-4903748">
                    <a:off x="2296"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242" name="Freeform 90"/>
                  <p:cNvSpPr>
                    <a:spLocks/>
                  </p:cNvSpPr>
                  <p:nvPr/>
                </p:nvSpPr>
                <p:spPr bwMode="hidden">
                  <a:xfrm rot="-4903748">
                    <a:off x="2650" y="220"/>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49243" name="Group 91"/>
                <p:cNvGrpSpPr>
                  <a:grpSpLocks/>
                </p:cNvGrpSpPr>
                <p:nvPr/>
              </p:nvGrpSpPr>
              <p:grpSpPr bwMode="auto">
                <a:xfrm>
                  <a:off x="3514" y="683"/>
                  <a:ext cx="425" cy="960"/>
                  <a:chOff x="943" y="1769"/>
                  <a:chExt cx="1085" cy="2450"/>
                </a:xfrm>
              </p:grpSpPr>
              <p:sp>
                <p:nvSpPr>
                  <p:cNvPr id="49244" name="Freeform 92"/>
                  <p:cNvSpPr>
                    <a:spLocks/>
                  </p:cNvSpPr>
                  <p:nvPr/>
                </p:nvSpPr>
                <p:spPr bwMode="hidden">
                  <a:xfrm rot="18335692" flipH="1">
                    <a:off x="1010" y="2475"/>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245" name="Freeform 93"/>
                  <p:cNvSpPr>
                    <a:spLocks/>
                  </p:cNvSpPr>
                  <p:nvPr/>
                </p:nvSpPr>
                <p:spPr bwMode="hidden">
                  <a:xfrm rot="18335692" flipH="1">
                    <a:off x="725" y="351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9246" name="Group 94"/>
                <p:cNvGrpSpPr>
                  <a:grpSpLocks/>
                </p:cNvGrpSpPr>
                <p:nvPr/>
              </p:nvGrpSpPr>
              <p:grpSpPr bwMode="auto">
                <a:xfrm>
                  <a:off x="3715" y="748"/>
                  <a:ext cx="300" cy="930"/>
                  <a:chOff x="1455" y="1936"/>
                  <a:chExt cx="766" cy="2373"/>
                </a:xfrm>
              </p:grpSpPr>
              <p:sp>
                <p:nvSpPr>
                  <p:cNvPr id="49247" name="Freeform 95"/>
                  <p:cNvSpPr>
                    <a:spLocks/>
                  </p:cNvSpPr>
                  <p:nvPr/>
                </p:nvSpPr>
                <p:spPr bwMode="hidden">
                  <a:xfrm rot="17542885" flipH="1">
                    <a:off x="1267" y="2578"/>
                    <a:ext cx="159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248" name="Freeform 96"/>
                  <p:cNvSpPr>
                    <a:spLocks/>
                  </p:cNvSpPr>
                  <p:nvPr/>
                </p:nvSpPr>
                <p:spPr bwMode="hidden">
                  <a:xfrm rot="17542885" flipH="1">
                    <a:off x="1272" y="3636"/>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9249" name="Group 97"/>
                <p:cNvGrpSpPr>
                  <a:grpSpLocks/>
                </p:cNvGrpSpPr>
                <p:nvPr/>
              </p:nvGrpSpPr>
              <p:grpSpPr bwMode="auto">
                <a:xfrm rot="88588">
                  <a:off x="3923" y="769"/>
                  <a:ext cx="180" cy="913"/>
                  <a:chOff x="1956" y="1990"/>
                  <a:chExt cx="492" cy="2604"/>
                </a:xfrm>
              </p:grpSpPr>
              <p:sp>
                <p:nvSpPr>
                  <p:cNvPr id="49250" name="Freeform 98"/>
                  <p:cNvSpPr>
                    <a:spLocks/>
                  </p:cNvSpPr>
                  <p:nvPr/>
                </p:nvSpPr>
                <p:spPr bwMode="hidden">
                  <a:xfrm rot="16782062" flipH="1">
                    <a:off x="1442" y="2695"/>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49251" name="Freeform 99"/>
                  <p:cNvSpPr>
                    <a:spLocks/>
                  </p:cNvSpPr>
                  <p:nvPr/>
                </p:nvSpPr>
                <p:spPr bwMode="hidden">
                  <a:xfrm rot="16782062" flipH="1">
                    <a:off x="1734" y="3898"/>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9252" name="Group 100"/>
                <p:cNvGrpSpPr>
                  <a:grpSpLocks/>
                </p:cNvGrpSpPr>
                <p:nvPr/>
              </p:nvGrpSpPr>
              <p:grpSpPr bwMode="auto">
                <a:xfrm>
                  <a:off x="4451" y="662"/>
                  <a:ext cx="442" cy="951"/>
                  <a:chOff x="3334" y="1717"/>
                  <a:chExt cx="1125" cy="2426"/>
                </a:xfrm>
              </p:grpSpPr>
              <p:sp>
                <p:nvSpPr>
                  <p:cNvPr id="49253" name="Freeform 101"/>
                  <p:cNvSpPr>
                    <a:spLocks/>
                  </p:cNvSpPr>
                  <p:nvPr/>
                </p:nvSpPr>
                <p:spPr bwMode="hidden">
                  <a:xfrm rot="3144576">
                    <a:off x="2628" y="2423"/>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49254" name="Freeform 102"/>
                  <p:cNvSpPr>
                    <a:spLocks/>
                  </p:cNvSpPr>
                  <p:nvPr/>
                </p:nvSpPr>
                <p:spPr bwMode="hidden">
                  <a:xfrm rot="3144576">
                    <a:off x="3751" y="3436"/>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9255" name="Group 103"/>
                <p:cNvGrpSpPr>
                  <a:grpSpLocks/>
                </p:cNvGrpSpPr>
                <p:nvPr/>
              </p:nvGrpSpPr>
              <p:grpSpPr bwMode="auto">
                <a:xfrm>
                  <a:off x="4391" y="721"/>
                  <a:ext cx="347" cy="951"/>
                  <a:chOff x="3181" y="1866"/>
                  <a:chExt cx="883" cy="2426"/>
                </a:xfrm>
              </p:grpSpPr>
              <p:sp>
                <p:nvSpPr>
                  <p:cNvPr id="49256" name="Freeform 104"/>
                  <p:cNvSpPr>
                    <a:spLocks/>
                  </p:cNvSpPr>
                  <p:nvPr/>
                </p:nvSpPr>
                <p:spPr bwMode="hidden">
                  <a:xfrm rot="3745735">
                    <a:off x="2506" y="2541"/>
                    <a:ext cx="1650"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49257" name="Freeform 105"/>
                  <p:cNvSpPr>
                    <a:spLocks/>
                  </p:cNvSpPr>
                  <p:nvPr/>
                </p:nvSpPr>
                <p:spPr bwMode="hidden">
                  <a:xfrm rot="3745735">
                    <a:off x="3387" y="3615"/>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49258" name="Group 106"/>
                <p:cNvGrpSpPr>
                  <a:grpSpLocks/>
                </p:cNvGrpSpPr>
                <p:nvPr/>
              </p:nvGrpSpPr>
              <p:grpSpPr bwMode="auto">
                <a:xfrm>
                  <a:off x="4323" y="767"/>
                  <a:ext cx="243" cy="935"/>
                  <a:chOff x="3006" y="1983"/>
                  <a:chExt cx="619" cy="2386"/>
                </a:xfrm>
              </p:grpSpPr>
              <p:sp>
                <p:nvSpPr>
                  <p:cNvPr id="49259" name="Freeform 107"/>
                  <p:cNvSpPr>
                    <a:spLocks/>
                  </p:cNvSpPr>
                  <p:nvPr/>
                </p:nvSpPr>
                <p:spPr bwMode="hidden">
                  <a:xfrm rot="4286818">
                    <a:off x="2328" y="2661"/>
                    <a:ext cx="160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49260" name="Freeform 108"/>
                  <p:cNvSpPr>
                    <a:spLocks/>
                  </p:cNvSpPr>
                  <p:nvPr/>
                </p:nvSpPr>
                <p:spPr bwMode="hidden">
                  <a:xfrm rot="4286818">
                    <a:off x="3002"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nvGrpSpPr>
                <p:cNvPr id="49261" name="Group 109"/>
                <p:cNvGrpSpPr>
                  <a:grpSpLocks/>
                </p:cNvGrpSpPr>
                <p:nvPr/>
              </p:nvGrpSpPr>
              <p:grpSpPr bwMode="auto">
                <a:xfrm>
                  <a:off x="4249" y="813"/>
                  <a:ext cx="159" cy="870"/>
                  <a:chOff x="2819" y="2101"/>
                  <a:chExt cx="405" cy="2219"/>
                </a:xfrm>
              </p:grpSpPr>
              <p:sp>
                <p:nvSpPr>
                  <p:cNvPr id="49262" name="Freeform 110"/>
                  <p:cNvSpPr>
                    <a:spLocks/>
                  </p:cNvSpPr>
                  <p:nvPr/>
                </p:nvSpPr>
                <p:spPr bwMode="hidden">
                  <a:xfrm rot="4898956">
                    <a:off x="2206" y="2714"/>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49263" name="Freeform 111"/>
                  <p:cNvSpPr>
                    <a:spLocks/>
                  </p:cNvSpPr>
                  <p:nvPr/>
                </p:nvSpPr>
                <p:spPr bwMode="hidden">
                  <a:xfrm rot="4898956">
                    <a:off x="2636" y="3732"/>
                    <a:ext cx="79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nvGrpSpPr>
                <p:cNvPr id="49264" name="Group 112"/>
                <p:cNvGrpSpPr>
                  <a:grpSpLocks/>
                </p:cNvGrpSpPr>
                <p:nvPr/>
              </p:nvGrpSpPr>
              <p:grpSpPr bwMode="auto">
                <a:xfrm>
                  <a:off x="4045" y="826"/>
                  <a:ext cx="167" cy="857"/>
                  <a:chOff x="2287" y="2135"/>
                  <a:chExt cx="426" cy="2185"/>
                </a:xfrm>
              </p:grpSpPr>
              <p:sp>
                <p:nvSpPr>
                  <p:cNvPr id="49265" name="Freeform 113"/>
                  <p:cNvSpPr>
                    <a:spLocks/>
                  </p:cNvSpPr>
                  <p:nvPr/>
                </p:nvSpPr>
                <p:spPr bwMode="hidden">
                  <a:xfrm rot="5755659">
                    <a:off x="1900"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endParaRPr lang="en-US"/>
                  </a:p>
                </p:txBody>
              </p:sp>
              <p:sp>
                <p:nvSpPr>
                  <p:cNvPr id="49266" name="Freeform 114"/>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sp>
            <p:nvSpPr>
              <p:cNvPr id="49267" name="Freeform 115"/>
              <p:cNvSpPr>
                <a:spLocks/>
              </p:cNvSpPr>
              <p:nvPr/>
            </p:nvSpPr>
            <p:spPr bwMode="hidden">
              <a:xfrm flipH="1">
                <a:off x="3873" y="934"/>
                <a:ext cx="191"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49268" name="Arc 116"/>
              <p:cNvSpPr>
                <a:spLocks/>
              </p:cNvSpPr>
              <p:nvPr/>
            </p:nvSpPr>
            <p:spPr bwMode="hidden">
              <a:xfrm flipH="1">
                <a:off x="3528" y="726"/>
                <a:ext cx="833" cy="903"/>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endParaRPr lang="en-US"/>
              </a:p>
            </p:txBody>
          </p:sp>
          <p:sp>
            <p:nvSpPr>
              <p:cNvPr id="49269" name="Arc 117"/>
              <p:cNvSpPr>
                <a:spLocks/>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endParaRPr lang="en-US"/>
              </a:p>
            </p:txBody>
          </p:sp>
          <p:sp>
            <p:nvSpPr>
              <p:cNvPr id="49270" name="Arc 118"/>
              <p:cNvSpPr>
                <a:spLocks/>
              </p:cNvSpPr>
              <p:nvPr/>
            </p:nvSpPr>
            <p:spPr bwMode="hidden">
              <a:xfrm flipH="1">
                <a:off x="3612" y="580"/>
                <a:ext cx="487"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endParaRPr lang="en-US"/>
              </a:p>
            </p:txBody>
          </p:sp>
          <p:sp>
            <p:nvSpPr>
              <p:cNvPr id="49271" name="Arc 119"/>
              <p:cNvSpPr>
                <a:spLocks/>
              </p:cNvSpPr>
              <p:nvPr/>
            </p:nvSpPr>
            <p:spPr bwMode="hidden">
              <a:xfrm flipH="1">
                <a:off x="3267" y="628"/>
                <a:ext cx="791" cy="932"/>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endParaRPr lang="en-US"/>
              </a:p>
            </p:txBody>
          </p:sp>
          <p:sp>
            <p:nvSpPr>
              <p:cNvPr id="49272" name="Arc 120"/>
              <p:cNvSpPr>
                <a:spLocks/>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endParaRPr lang="en-US"/>
              </a:p>
            </p:txBody>
          </p:sp>
          <p:sp>
            <p:nvSpPr>
              <p:cNvPr id="49273" name="Arc 121"/>
              <p:cNvSpPr>
                <a:spLocks/>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en-US"/>
              </a:p>
            </p:txBody>
          </p:sp>
          <p:sp>
            <p:nvSpPr>
              <p:cNvPr id="49274" name="Arc 122"/>
              <p:cNvSpPr>
                <a:spLocks/>
              </p:cNvSpPr>
              <p:nvPr/>
            </p:nvSpPr>
            <p:spPr bwMode="hidden">
              <a:xfrm>
                <a:off x="4268" y="585"/>
                <a:ext cx="394"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endParaRPr lang="en-US"/>
              </a:p>
            </p:txBody>
          </p:sp>
          <p:sp>
            <p:nvSpPr>
              <p:cNvPr id="49275" name="Arc 123"/>
              <p:cNvSpPr>
                <a:spLocks/>
              </p:cNvSpPr>
              <p:nvPr/>
            </p:nvSpPr>
            <p:spPr bwMode="hidden">
              <a:xfrm>
                <a:off x="4303" y="463"/>
                <a:ext cx="55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en-US"/>
              </a:p>
            </p:txBody>
          </p:sp>
          <p:sp>
            <p:nvSpPr>
              <p:cNvPr id="49276" name="Freeform 124"/>
              <p:cNvSpPr>
                <a:spLocks/>
              </p:cNvSpPr>
              <p:nvPr/>
            </p:nvSpPr>
            <p:spPr bwMode="hidden">
              <a:xfrm>
                <a:off x="4410" y="1033"/>
                <a:ext cx="190"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49277" name="Freeform 125"/>
              <p:cNvSpPr>
                <a:spLocks/>
              </p:cNvSpPr>
              <p:nvPr/>
            </p:nvSpPr>
            <p:spPr bwMode="hidden">
              <a:xfrm rot="19660755" flipV="1">
                <a:off x="4114" y="843"/>
                <a:ext cx="173" cy="3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sp>
            <p:nvSpPr>
              <p:cNvPr id="49278" name="Arc 126"/>
              <p:cNvSpPr>
                <a:spLocks/>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endParaRPr lang="en-US"/>
              </a:p>
            </p:txBody>
          </p:sp>
          <p:sp>
            <p:nvSpPr>
              <p:cNvPr id="49279" name="Arc 127"/>
              <p:cNvSpPr>
                <a:spLocks/>
              </p:cNvSpPr>
              <p:nvPr/>
            </p:nvSpPr>
            <p:spPr bwMode="hidden">
              <a:xfrm flipH="1">
                <a:off x="3425" y="123"/>
                <a:ext cx="725" cy="903"/>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endParaRPr lang="en-US"/>
              </a:p>
            </p:txBody>
          </p:sp>
          <p:sp>
            <p:nvSpPr>
              <p:cNvPr id="49280" name="Arc 128"/>
              <p:cNvSpPr>
                <a:spLocks/>
              </p:cNvSpPr>
              <p:nvPr/>
            </p:nvSpPr>
            <p:spPr bwMode="hidden">
              <a:xfrm>
                <a:off x="4199" y="502"/>
                <a:ext cx="299" cy="9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endParaRPr lang="en-US"/>
              </a:p>
            </p:txBody>
          </p:sp>
          <p:sp>
            <p:nvSpPr>
              <p:cNvPr id="49281" name="Freeform 129"/>
              <p:cNvSpPr>
                <a:spLocks/>
              </p:cNvSpPr>
              <p:nvPr/>
            </p:nvSpPr>
            <p:spPr bwMode="hidden">
              <a:xfrm flipH="1">
                <a:off x="3307" y="982"/>
                <a:ext cx="425"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49282" name="Freeform 130"/>
              <p:cNvSpPr>
                <a:spLocks/>
              </p:cNvSpPr>
              <p:nvPr/>
            </p:nvSpPr>
            <p:spPr bwMode="hidden">
              <a:xfrm flipH="1">
                <a:off x="3507" y="350"/>
                <a:ext cx="273" cy="59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49283" name="Freeform 131"/>
              <p:cNvSpPr>
                <a:spLocks/>
              </p:cNvSpPr>
              <p:nvPr/>
            </p:nvSpPr>
            <p:spPr bwMode="hidden">
              <a:xfrm flipH="1">
                <a:off x="3821" y="172"/>
                <a:ext cx="164"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49284" name="Freeform 132"/>
              <p:cNvSpPr>
                <a:spLocks/>
              </p:cNvSpPr>
              <p:nvPr/>
            </p:nvSpPr>
            <p:spPr bwMode="hidden">
              <a:xfrm>
                <a:off x="4841" y="894"/>
                <a:ext cx="395" cy="6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49285" name="Freeform 133"/>
              <p:cNvSpPr>
                <a:spLocks/>
              </p:cNvSpPr>
              <p:nvPr/>
            </p:nvSpPr>
            <p:spPr bwMode="hidden">
              <a:xfrm>
                <a:off x="4636" y="576"/>
                <a:ext cx="595" cy="41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49286" name="Freeform 134"/>
              <p:cNvSpPr>
                <a:spLocks/>
              </p:cNvSpPr>
              <p:nvPr/>
            </p:nvSpPr>
            <p:spPr bwMode="hidden">
              <a:xfrm>
                <a:off x="4658" y="132"/>
                <a:ext cx="260" cy="562"/>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49287" name="Freeform 135"/>
              <p:cNvSpPr>
                <a:spLocks/>
              </p:cNvSpPr>
              <p:nvPr/>
            </p:nvSpPr>
            <p:spPr bwMode="hidden">
              <a:xfrm rot="20253369">
                <a:off x="4401" y="599"/>
                <a:ext cx="174"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sp>
            <p:nvSpPr>
              <p:cNvPr id="49288" name="Freeform 136"/>
              <p:cNvSpPr>
                <a:spLocks/>
              </p:cNvSpPr>
              <p:nvPr/>
            </p:nvSpPr>
            <p:spPr bwMode="hidden">
              <a:xfrm rot="1346631" flipH="1">
                <a:off x="3783" y="590"/>
                <a:ext cx="173"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grpSp>
      </p:grpSp>
      <p:sp>
        <p:nvSpPr>
          <p:cNvPr id="49289" name="Rectangle 137"/>
          <p:cNvSpPr>
            <a:spLocks noGrp="1" noChangeArrowheads="1"/>
          </p:cNvSpPr>
          <p:nvPr>
            <p:ph type="title"/>
          </p:nvPr>
        </p:nvSpPr>
        <p:spPr bwMode="auto">
          <a:xfrm>
            <a:off x="685800" y="301625"/>
            <a:ext cx="7772400" cy="1462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9290" name="Rectangle 138"/>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9291" name="Rectangle 13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fld id="{16DB7D77-06F2-4598-99DF-739C8C50BECA}" type="datetime1">
              <a:rPr lang="en-US"/>
              <a:pPr/>
              <a:t>10/11/2013</a:t>
            </a:fld>
            <a:endParaRPr lang="en-US"/>
          </a:p>
        </p:txBody>
      </p:sp>
      <p:sp>
        <p:nvSpPr>
          <p:cNvPr id="49292" name="Rectangle 1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49293" name="Rectangle 14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89BFA4BB-8D52-47DA-AA9A-49EC66C3AC83}"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ftr="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Black" pitchFamily="34" charset="0"/>
        </a:defRPr>
      </a:lvl2pPr>
      <a:lvl3pPr algn="l" rtl="0" fontAlgn="base">
        <a:spcBef>
          <a:spcPct val="0"/>
        </a:spcBef>
        <a:spcAft>
          <a:spcPct val="0"/>
        </a:spcAft>
        <a:defRPr sz="4400">
          <a:solidFill>
            <a:schemeClr val="tx2"/>
          </a:solidFill>
          <a:latin typeface="Arial Black" pitchFamily="34" charset="0"/>
        </a:defRPr>
      </a:lvl3pPr>
      <a:lvl4pPr algn="l" rtl="0" fontAlgn="base">
        <a:spcBef>
          <a:spcPct val="0"/>
        </a:spcBef>
        <a:spcAft>
          <a:spcPct val="0"/>
        </a:spcAft>
        <a:defRPr sz="4400">
          <a:solidFill>
            <a:schemeClr val="tx2"/>
          </a:solidFill>
          <a:latin typeface="Arial Black" pitchFamily="34" charset="0"/>
        </a:defRPr>
      </a:lvl4pPr>
      <a:lvl5pPr algn="l" rtl="0" fontAlgn="base">
        <a:spcBef>
          <a:spcPct val="0"/>
        </a:spcBef>
        <a:spcAft>
          <a:spcPct val="0"/>
        </a:spcAft>
        <a:defRPr sz="4400">
          <a:solidFill>
            <a:schemeClr val="tx2"/>
          </a:solidFill>
          <a:latin typeface="Arial Black" pitchFamily="34" charset="0"/>
        </a:defRPr>
      </a:lvl5pPr>
      <a:lvl6pPr marL="457200" algn="l" rtl="0" fontAlgn="base">
        <a:spcBef>
          <a:spcPct val="0"/>
        </a:spcBef>
        <a:spcAft>
          <a:spcPct val="0"/>
        </a:spcAft>
        <a:defRPr sz="4400">
          <a:solidFill>
            <a:schemeClr val="tx2"/>
          </a:solidFill>
          <a:latin typeface="Arial Black" pitchFamily="34" charset="0"/>
        </a:defRPr>
      </a:lvl6pPr>
      <a:lvl7pPr marL="914400" algn="l" rtl="0" fontAlgn="base">
        <a:spcBef>
          <a:spcPct val="0"/>
        </a:spcBef>
        <a:spcAft>
          <a:spcPct val="0"/>
        </a:spcAft>
        <a:defRPr sz="4400">
          <a:solidFill>
            <a:schemeClr val="tx2"/>
          </a:solidFill>
          <a:latin typeface="Arial Black" pitchFamily="34" charset="0"/>
        </a:defRPr>
      </a:lvl7pPr>
      <a:lvl8pPr marL="1371600" algn="l" rtl="0" fontAlgn="base">
        <a:spcBef>
          <a:spcPct val="0"/>
        </a:spcBef>
        <a:spcAft>
          <a:spcPct val="0"/>
        </a:spcAft>
        <a:defRPr sz="4400">
          <a:solidFill>
            <a:schemeClr val="tx2"/>
          </a:solidFill>
          <a:latin typeface="Arial Black" pitchFamily="34" charset="0"/>
        </a:defRPr>
      </a:lvl8pPr>
      <a:lvl9pPr marL="1828800" algn="l" rtl="0" fontAlgn="base">
        <a:spcBef>
          <a:spcPct val="0"/>
        </a:spcBef>
        <a:spcAft>
          <a:spcPct val="0"/>
        </a:spcAft>
        <a:defRPr sz="4400">
          <a:solidFill>
            <a:schemeClr val="tx2"/>
          </a:solidFill>
          <a:latin typeface="Arial Black" pitchFamily="34" charset="0"/>
        </a:defRPr>
      </a:lvl9pPr>
    </p:titleStyle>
    <p:bodyStyle>
      <a:lvl1pPr marL="342900" indent="-342900" algn="l" rtl="0" fontAlgn="base">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folHlink"/>
        </a:buClr>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Font typeface="Times New Roman" pitchFamily="18" charset="0"/>
        <a:buChar char="−"/>
        <a:defRPr sz="2000">
          <a:solidFill>
            <a:schemeClr val="tx1"/>
          </a:solidFill>
          <a:latin typeface="+mn-lt"/>
        </a:defRPr>
      </a:lvl4pPr>
      <a:lvl5pPr marL="2057400" indent="-228600" algn="l" rtl="0" fontAlgn="base">
        <a:spcBef>
          <a:spcPct val="20000"/>
        </a:spcBef>
        <a:spcAft>
          <a:spcPct val="0"/>
        </a:spcAft>
        <a:buFont typeface="Times New Roman" pitchFamily="18" charset="0"/>
        <a:buChar char="–"/>
        <a:defRPr sz="2000">
          <a:solidFill>
            <a:schemeClr val="tx1"/>
          </a:solidFill>
          <a:latin typeface="+mn-lt"/>
        </a:defRPr>
      </a:lvl5pPr>
      <a:lvl6pPr marL="2514600" indent="-228600" algn="l" rtl="0" fontAlgn="base">
        <a:spcBef>
          <a:spcPct val="20000"/>
        </a:spcBef>
        <a:spcAft>
          <a:spcPct val="0"/>
        </a:spcAft>
        <a:buFont typeface="Times New Roman" pitchFamily="18" charset="0"/>
        <a:buChar char="–"/>
        <a:defRPr sz="2000">
          <a:solidFill>
            <a:schemeClr val="tx1"/>
          </a:solidFill>
          <a:latin typeface="+mn-lt"/>
        </a:defRPr>
      </a:lvl6pPr>
      <a:lvl7pPr marL="2971800" indent="-228600" algn="l" rtl="0" fontAlgn="base">
        <a:spcBef>
          <a:spcPct val="20000"/>
        </a:spcBef>
        <a:spcAft>
          <a:spcPct val="0"/>
        </a:spcAft>
        <a:buFont typeface="Times New Roman" pitchFamily="18" charset="0"/>
        <a:buChar char="–"/>
        <a:defRPr sz="2000">
          <a:solidFill>
            <a:schemeClr val="tx1"/>
          </a:solidFill>
          <a:latin typeface="+mn-lt"/>
        </a:defRPr>
      </a:lvl7pPr>
      <a:lvl8pPr marL="3429000" indent="-228600" algn="l" rtl="0" fontAlgn="base">
        <a:spcBef>
          <a:spcPct val="20000"/>
        </a:spcBef>
        <a:spcAft>
          <a:spcPct val="0"/>
        </a:spcAft>
        <a:buFont typeface="Times New Roman" pitchFamily="18" charset="0"/>
        <a:buChar char="–"/>
        <a:defRPr sz="2000">
          <a:solidFill>
            <a:schemeClr val="tx1"/>
          </a:solidFill>
          <a:latin typeface="+mn-lt"/>
        </a:defRPr>
      </a:lvl8pPr>
      <a:lvl9pPr marL="3886200" indent="-228600" algn="l" rtl="0" fontAlgn="base">
        <a:spcBef>
          <a:spcPct val="20000"/>
        </a:spcBef>
        <a:spcAft>
          <a:spcPct val="0"/>
        </a:spcAft>
        <a:buFont typeface="Times New Roman"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59"/>
          <p:cNvSpPr>
            <a:spLocks noGrp="1" noChangeArrowheads="1"/>
          </p:cNvSpPr>
          <p:nvPr>
            <p:ph type="dt" sz="quarter" idx="2"/>
          </p:nvPr>
        </p:nvSpPr>
        <p:spPr/>
        <p:txBody>
          <a:bodyPr/>
          <a:lstStyle/>
          <a:p>
            <a:fld id="{424443D2-A5F0-4713-A576-B7A3ABE95A3C}" type="datetime1">
              <a:rPr lang="en-US"/>
              <a:pPr/>
              <a:t>10/11/2013</a:t>
            </a:fld>
            <a:endParaRPr lang="en-US"/>
          </a:p>
        </p:txBody>
      </p:sp>
      <p:sp>
        <p:nvSpPr>
          <p:cNvPr id="6" name="Rectangle 61"/>
          <p:cNvSpPr>
            <a:spLocks noGrp="1" noChangeArrowheads="1"/>
          </p:cNvSpPr>
          <p:nvPr>
            <p:ph type="sldNum" sz="quarter" idx="4"/>
          </p:nvPr>
        </p:nvSpPr>
        <p:spPr/>
        <p:txBody>
          <a:bodyPr/>
          <a:lstStyle/>
          <a:p>
            <a:fld id="{6E6623D9-EE43-4608-A2C5-D009D984D814}" type="slidenum">
              <a:rPr lang="en-US"/>
              <a:pPr/>
              <a:t>1</a:t>
            </a:fld>
            <a:endParaRPr lang="en-US"/>
          </a:p>
        </p:txBody>
      </p:sp>
      <p:sp>
        <p:nvSpPr>
          <p:cNvPr id="2050" name="Rectangle 2"/>
          <p:cNvSpPr>
            <a:spLocks noGrp="1" noChangeArrowheads="1"/>
          </p:cNvSpPr>
          <p:nvPr>
            <p:ph type="ctrTitle"/>
          </p:nvPr>
        </p:nvSpPr>
        <p:spPr>
          <a:xfrm>
            <a:off x="685800" y="838200"/>
            <a:ext cx="7772400" cy="1470025"/>
          </a:xfrm>
        </p:spPr>
        <p:txBody>
          <a:bodyPr/>
          <a:lstStyle/>
          <a:p>
            <a:r>
              <a:rPr lang="en-US" dirty="0">
                <a:latin typeface="Engravers MT" pitchFamily="18" charset="0"/>
              </a:rPr>
              <a:t>MASALAH </a:t>
            </a:r>
            <a:r>
              <a:rPr lang="en-US" dirty="0" err="1" smtClean="0">
                <a:latin typeface="Engravers MT" pitchFamily="18" charset="0"/>
              </a:rPr>
              <a:t>Tenaga</a:t>
            </a:r>
            <a:r>
              <a:rPr lang="en-US" dirty="0" smtClean="0">
                <a:latin typeface="Engravers MT" pitchFamily="18" charset="0"/>
              </a:rPr>
              <a:t> </a:t>
            </a:r>
            <a:r>
              <a:rPr lang="en-US" dirty="0" err="1" smtClean="0">
                <a:latin typeface="Engravers MT" pitchFamily="18" charset="0"/>
              </a:rPr>
              <a:t>kerja</a:t>
            </a:r>
            <a:r>
              <a:rPr lang="en-US" dirty="0" smtClean="0">
                <a:latin typeface="Engravers MT" pitchFamily="18" charset="0"/>
              </a:rPr>
              <a:t> </a:t>
            </a:r>
            <a:r>
              <a:rPr lang="en-US" dirty="0" err="1" smtClean="0">
                <a:latin typeface="Engravers MT" pitchFamily="18" charset="0"/>
              </a:rPr>
              <a:t>di</a:t>
            </a:r>
            <a:r>
              <a:rPr lang="en-US" dirty="0" smtClean="0">
                <a:latin typeface="Engravers MT" pitchFamily="18" charset="0"/>
              </a:rPr>
              <a:t> </a:t>
            </a:r>
            <a:r>
              <a:rPr lang="en-US" dirty="0" err="1" smtClean="0">
                <a:latin typeface="Engravers MT" pitchFamily="18" charset="0"/>
              </a:rPr>
              <a:t>indonesia</a:t>
            </a:r>
            <a:endParaRPr lang="en-US" dirty="0">
              <a:latin typeface="Engravers MT" pitchFamily="18" charset="0"/>
            </a:endParaRPr>
          </a:p>
        </p:txBody>
      </p:sp>
      <p:sp>
        <p:nvSpPr>
          <p:cNvPr id="2051" name="Rectangle 3"/>
          <p:cNvSpPr>
            <a:spLocks noGrp="1" noChangeArrowheads="1"/>
          </p:cNvSpPr>
          <p:nvPr>
            <p:ph type="subTitle" idx="1"/>
          </p:nvPr>
        </p:nvSpPr>
        <p:spPr>
          <a:xfrm>
            <a:off x="1447800" y="2895600"/>
            <a:ext cx="6400800" cy="2514600"/>
          </a:xfrm>
        </p:spPr>
        <p:txBody>
          <a:bodyPr/>
          <a:lstStyle/>
          <a:p>
            <a:r>
              <a:rPr lang="en-US" sz="3600" dirty="0">
                <a:latin typeface="Lucida Console" pitchFamily="49" charset="0"/>
              </a:rPr>
              <a:t>POKOK BAHASAN KE 3</a:t>
            </a:r>
          </a:p>
          <a:p>
            <a:r>
              <a:rPr lang="en-US" sz="3600" dirty="0">
                <a:latin typeface="Lucida Console" pitchFamily="49" charset="0"/>
              </a:rPr>
              <a:t>KETIMPANGAN REGIONAL VS KEBIJAKSANAAN PEMBANGUNAN</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2000" fill="hold"/>
                                        <p:tgtEl>
                                          <p:spTgt spid="2050"/>
                                        </p:tgtEl>
                                        <p:attrNameLst>
                                          <p:attrName>ppt_w</p:attrName>
                                        </p:attrNameLst>
                                      </p:cBhvr>
                                      <p:tavLst>
                                        <p:tav tm="0">
                                          <p:val>
                                            <p:strVal val="#ppt_w"/>
                                          </p:val>
                                        </p:tav>
                                        <p:tav tm="100000">
                                          <p:val>
                                            <p:strVal val="#ppt_w"/>
                                          </p:val>
                                        </p:tav>
                                      </p:tavLst>
                                    </p:anim>
                                    <p:anim calcmode="lin" valueType="num">
                                      <p:cBhvr>
                                        <p:cTn id="8" dur="2000" fill="hold"/>
                                        <p:tgtEl>
                                          <p:spTgt spid="205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2050"/>
                                        </p:tgtEl>
                                        <p:attrNameLst>
                                          <p:attrName>ppt_x</p:attrName>
                                        </p:attrNameLst>
                                      </p:cBhvr>
                                      <p:tavLst>
                                        <p:tav tm="0">
                                          <p:val>
                                            <p:strVal val="#ppt_x-.4"/>
                                          </p:val>
                                        </p:tav>
                                        <p:tav tm="100000">
                                          <p:val>
                                            <p:strVal val="#ppt_x"/>
                                          </p:val>
                                        </p:tav>
                                      </p:tavLst>
                                    </p:anim>
                                    <p:anim calcmode="lin" valueType="num">
                                      <p:cBhvr>
                                        <p:cTn id="10" dur="2000" fill="hold"/>
                                        <p:tgtEl>
                                          <p:spTgt spid="205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2051">
                                            <p:txEl>
                                              <p:pRg st="0" end="0"/>
                                            </p:txEl>
                                          </p:spTgt>
                                        </p:tgtEl>
                                        <p:attrNameLst>
                                          <p:attrName>style.visibility</p:attrName>
                                        </p:attrNameLst>
                                      </p:cBhvr>
                                      <p:to>
                                        <p:strVal val="visible"/>
                                      </p:to>
                                    </p:set>
                                    <p:animEffect transition="in" filter="fade">
                                      <p:cBhvr>
                                        <p:cTn id="15" dur="500">
                                          <p:stCondLst>
                                            <p:cond delay="0"/>
                                          </p:stCondLst>
                                        </p:cTn>
                                        <p:tgtEl>
                                          <p:spTgt spid="2051">
                                            <p:txEl>
                                              <p:pRg st="0" end="0"/>
                                            </p:txEl>
                                          </p:spTgt>
                                        </p:tgtEl>
                                      </p:cBhvr>
                                    </p:animEffect>
                                    <p:anim calcmode="lin" valueType="num">
                                      <p:cBhvr>
                                        <p:cTn id="16" dur="500" fill="hold">
                                          <p:stCondLst>
                                            <p:cond delay="0"/>
                                          </p:stCondLst>
                                        </p:cTn>
                                        <p:tgtEl>
                                          <p:spTgt spid="205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2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2051">
                                            <p:txEl>
                                              <p:pRg st="1" end="1"/>
                                            </p:txEl>
                                          </p:spTgt>
                                        </p:tgtEl>
                                        <p:attrNameLst>
                                          <p:attrName>style.visibility</p:attrName>
                                        </p:attrNameLst>
                                      </p:cBhvr>
                                      <p:to>
                                        <p:strVal val="visible"/>
                                      </p:to>
                                    </p:set>
                                    <p:animEffect transition="in" filter="fade">
                                      <p:cBhvr>
                                        <p:cTn id="22" dur="500">
                                          <p:stCondLst>
                                            <p:cond delay="0"/>
                                          </p:stCondLst>
                                        </p:cTn>
                                        <p:tgtEl>
                                          <p:spTgt spid="2051">
                                            <p:txEl>
                                              <p:pRg st="1" end="1"/>
                                            </p:txEl>
                                          </p:spTgt>
                                        </p:tgtEl>
                                      </p:cBhvr>
                                    </p:animEffect>
                                    <p:anim calcmode="lin" valueType="num">
                                      <p:cBhvr>
                                        <p:cTn id="23" dur="500" fill="hold">
                                          <p:stCondLst>
                                            <p:cond delay="0"/>
                                          </p:stCondLst>
                                        </p:cTn>
                                        <p:tgtEl>
                                          <p:spTgt spid="2051">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205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817AA58-3E85-48F5-8AD4-C5A4731A189D}" type="datetime1">
              <a:rPr lang="en-US"/>
              <a:pPr/>
              <a:t>10/11/2013</a:t>
            </a:fld>
            <a:endParaRPr lang="en-US"/>
          </a:p>
        </p:txBody>
      </p:sp>
      <p:sp>
        <p:nvSpPr>
          <p:cNvPr id="6" name="Slide Number Placeholder 5"/>
          <p:cNvSpPr>
            <a:spLocks noGrp="1"/>
          </p:cNvSpPr>
          <p:nvPr>
            <p:ph type="sldNum" sz="quarter" idx="12"/>
          </p:nvPr>
        </p:nvSpPr>
        <p:spPr/>
        <p:txBody>
          <a:bodyPr/>
          <a:lstStyle/>
          <a:p>
            <a:fld id="{1716EB8C-6064-495F-9EAE-D1446B35FADB}" type="slidenum">
              <a:rPr lang="en-US"/>
              <a:pPr/>
              <a:t>10</a:t>
            </a:fld>
            <a:endParaRPr lang="en-US"/>
          </a:p>
        </p:txBody>
      </p:sp>
      <p:sp>
        <p:nvSpPr>
          <p:cNvPr id="11266" name="Rectangle 2"/>
          <p:cNvSpPr>
            <a:spLocks noGrp="1" noChangeArrowheads="1"/>
          </p:cNvSpPr>
          <p:nvPr>
            <p:ph type="title"/>
          </p:nvPr>
        </p:nvSpPr>
        <p:spPr/>
        <p:txBody>
          <a:bodyPr/>
          <a:lstStyle/>
          <a:p>
            <a:r>
              <a:rPr lang="en-US"/>
              <a:t>Mekanisme Drainase</a:t>
            </a:r>
          </a:p>
        </p:txBody>
      </p:sp>
      <p:sp>
        <p:nvSpPr>
          <p:cNvPr id="11267" name="Rectangle 3"/>
          <p:cNvSpPr>
            <a:spLocks noGrp="1" noChangeArrowheads="1"/>
          </p:cNvSpPr>
          <p:nvPr>
            <p:ph type="body" idx="1"/>
          </p:nvPr>
        </p:nvSpPr>
        <p:spPr/>
        <p:txBody>
          <a:bodyPr/>
          <a:lstStyle/>
          <a:p>
            <a:pPr>
              <a:lnSpc>
                <a:spcPct val="90000"/>
              </a:lnSpc>
            </a:pPr>
            <a:r>
              <a:rPr lang="en-US"/>
              <a:t>Namun demikian, aktivitas ekonomi (dan fungsi sosial,politik dan budaya) dari kota2 besar itu diarahkan perannya sebagai perantara di dalam mekanisme drainase (artinya,kota2 besar di Jawa hanya sebagai perantara sebelum produk eksport tsb dikirim ke LN)</a:t>
            </a:r>
          </a:p>
          <a:p>
            <a:pPr>
              <a:lnSpc>
                <a:spcPct val="90000"/>
              </a:lnSpc>
            </a:pPr>
            <a:r>
              <a:rPr lang="en-US"/>
              <a:t>Peran ini karena Pelabuhan besar ada di Jawa (Sunda kelapa,Semarang,Perak)dll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ppt_w</p:attrName>
                                        </p:attrNameLst>
                                      </p:cBhvr>
                                      <p:tavLst>
                                        <p:tav tm="0">
                                          <p:val>
                                            <p:fltVal val="0"/>
                                          </p:val>
                                        </p:tav>
                                        <p:tav tm="100000">
                                          <p:val>
                                            <p:strVal val="#ppt_w"/>
                                          </p:val>
                                        </p:tav>
                                      </p:tavLst>
                                    </p:anim>
                                    <p:anim calcmode="lin" valueType="num">
                                      <p:cBhvr>
                                        <p:cTn id="8" dur="500" fill="hold"/>
                                        <p:tgtEl>
                                          <p:spTgt spid="11266"/>
                                        </p:tgtEl>
                                        <p:attrNameLst>
                                          <p:attrName>ppt_h</p:attrName>
                                        </p:attrNameLst>
                                      </p:cBhvr>
                                      <p:tavLst>
                                        <p:tav tm="0">
                                          <p:val>
                                            <p:fltVal val="0"/>
                                          </p:val>
                                        </p:tav>
                                        <p:tav tm="100000">
                                          <p:val>
                                            <p:strVal val="#ppt_h"/>
                                          </p:val>
                                        </p:tav>
                                      </p:tavLst>
                                    </p:anim>
                                    <p:anim calcmode="lin" valueType="num">
                                      <p:cBhvr>
                                        <p:cTn id="9" dur="500" fill="hold"/>
                                        <p:tgtEl>
                                          <p:spTgt spid="11266"/>
                                        </p:tgtEl>
                                        <p:attrNameLst>
                                          <p:attrName>style.rotation</p:attrName>
                                        </p:attrNameLst>
                                      </p:cBhvr>
                                      <p:tavLst>
                                        <p:tav tm="0">
                                          <p:val>
                                            <p:fltVal val="360"/>
                                          </p:val>
                                        </p:tav>
                                        <p:tav tm="100000">
                                          <p:val>
                                            <p:fltVal val="0"/>
                                          </p:val>
                                        </p:tav>
                                      </p:tavLst>
                                    </p:anim>
                                    <p:animEffect transition="in" filter="fade">
                                      <p:cBhvr>
                                        <p:cTn id="10" dur="500"/>
                                        <p:tgtEl>
                                          <p:spTgt spid="1126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1267">
                                            <p:txEl>
                                              <p:pRg st="0" end="0"/>
                                            </p:txEl>
                                          </p:spTgt>
                                        </p:tgtEl>
                                        <p:attrNameLst>
                                          <p:attrName>style.visibility</p:attrName>
                                        </p:attrNameLst>
                                      </p:cBhvr>
                                      <p:to>
                                        <p:strVal val="visible"/>
                                      </p:to>
                                    </p:set>
                                    <p:anim calcmode="lin" valueType="num">
                                      <p:cBhvr>
                                        <p:cTn id="15" dur="5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126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126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126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1267">
                                            <p:txEl>
                                              <p:pRg st="1" end="1"/>
                                            </p:txEl>
                                          </p:spTgt>
                                        </p:tgtEl>
                                        <p:attrNameLst>
                                          <p:attrName>style.visibility</p:attrName>
                                        </p:attrNameLst>
                                      </p:cBhvr>
                                      <p:to>
                                        <p:strVal val="visible"/>
                                      </p:to>
                                    </p:set>
                                    <p:anim calcmode="lin" valueType="num">
                                      <p:cBhvr>
                                        <p:cTn id="23" dur="5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1267">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1267">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FD12033-401C-43E0-BB53-74BD1692E1C8}" type="datetime1">
              <a:rPr lang="en-US"/>
              <a:pPr/>
              <a:t>10/11/2013</a:t>
            </a:fld>
            <a:endParaRPr lang="en-US"/>
          </a:p>
        </p:txBody>
      </p:sp>
      <p:sp>
        <p:nvSpPr>
          <p:cNvPr id="6" name="Slide Number Placeholder 5"/>
          <p:cNvSpPr>
            <a:spLocks noGrp="1"/>
          </p:cNvSpPr>
          <p:nvPr>
            <p:ph type="sldNum" sz="quarter" idx="12"/>
          </p:nvPr>
        </p:nvSpPr>
        <p:spPr/>
        <p:txBody>
          <a:bodyPr/>
          <a:lstStyle/>
          <a:p>
            <a:fld id="{53118EE4-DD50-44FA-8CCD-33E801368240}" type="slidenum">
              <a:rPr lang="en-US"/>
              <a:pPr/>
              <a:t>11</a:t>
            </a:fld>
            <a:endParaRPr lang="en-US"/>
          </a:p>
        </p:txBody>
      </p:sp>
      <p:sp>
        <p:nvSpPr>
          <p:cNvPr id="12290" name="Rectangle 2"/>
          <p:cNvSpPr>
            <a:spLocks noGrp="1" noChangeArrowheads="1"/>
          </p:cNvSpPr>
          <p:nvPr>
            <p:ph type="title"/>
          </p:nvPr>
        </p:nvSpPr>
        <p:spPr/>
        <p:txBody>
          <a:bodyPr/>
          <a:lstStyle/>
          <a:p>
            <a:r>
              <a:rPr lang="en-US"/>
              <a:t>Daya Tarik Migrasi</a:t>
            </a:r>
          </a:p>
        </p:txBody>
      </p:sp>
      <p:sp>
        <p:nvSpPr>
          <p:cNvPr id="12291" name="Rectangle 3"/>
          <p:cNvSpPr>
            <a:spLocks noGrp="1" noChangeArrowheads="1"/>
          </p:cNvSpPr>
          <p:nvPr>
            <p:ph type="body" idx="1"/>
          </p:nvPr>
        </p:nvSpPr>
        <p:spPr/>
        <p:txBody>
          <a:bodyPr/>
          <a:lstStyle/>
          <a:p>
            <a:pPr>
              <a:lnSpc>
                <a:spcPct val="90000"/>
              </a:lnSpc>
            </a:pPr>
            <a:r>
              <a:rPr lang="en-US"/>
              <a:t>Meskipun perkembangan kota-kota besar di Jawa (karena pelabuhan lautnya) itu maju pesat, tetapi kurang mampu menarik minat penduduk desa untuk bermigrasi.</a:t>
            </a:r>
          </a:p>
          <a:p>
            <a:pPr>
              <a:lnSpc>
                <a:spcPct val="90000"/>
              </a:lnSpc>
            </a:pPr>
            <a:r>
              <a:rPr lang="en-US"/>
              <a:t>Salah satu sebabnya adalah; krn tingkat pendidikan penduduk desa yg amat rendah, yang mempengaruhi tingkat mobilitas geografisnya.</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1000" fill="hold"/>
                                        <p:tgtEl>
                                          <p:spTgt spid="12290"/>
                                        </p:tgtEl>
                                        <p:attrNameLst>
                                          <p:attrName>ppt_x</p:attrName>
                                        </p:attrNameLst>
                                      </p:cBhvr>
                                      <p:tavLst>
                                        <p:tav tm="0">
                                          <p:val>
                                            <p:strVal val="#ppt_x-.2"/>
                                          </p:val>
                                        </p:tav>
                                        <p:tav tm="100000">
                                          <p:val>
                                            <p:strVal val="#ppt_x"/>
                                          </p:val>
                                        </p:tav>
                                      </p:tavLst>
                                    </p:anim>
                                    <p:anim calcmode="lin" valueType="num">
                                      <p:cBhvr>
                                        <p:cTn id="8" dur="1000" fill="hold"/>
                                        <p:tgtEl>
                                          <p:spTgt spid="1229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29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2291">
                                            <p:txEl>
                                              <p:pRg st="0" end="0"/>
                                            </p:txEl>
                                          </p:spTgt>
                                        </p:tgtEl>
                                        <p:attrNameLst>
                                          <p:attrName>style.visibility</p:attrName>
                                        </p:attrNameLst>
                                      </p:cBhvr>
                                      <p:to>
                                        <p:strVal val="visible"/>
                                      </p:to>
                                    </p:set>
                                    <p:animEffect transition="in" filter="fade">
                                      <p:cBhvr>
                                        <p:cTn id="14" dur="500"/>
                                        <p:tgtEl>
                                          <p:spTgt spid="12291">
                                            <p:txEl>
                                              <p:pRg st="0" end="0"/>
                                            </p:txEl>
                                          </p:spTgt>
                                        </p:tgtEl>
                                      </p:cBhvr>
                                    </p:animEffect>
                                    <p:anim calcmode="lin" valueType="num">
                                      <p:cBhvr>
                                        <p:cTn id="15"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229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2291">
                                            <p:txEl>
                                              <p:pRg st="1" end="1"/>
                                            </p:txEl>
                                          </p:spTgt>
                                        </p:tgtEl>
                                        <p:attrNameLst>
                                          <p:attrName>style.visibility</p:attrName>
                                        </p:attrNameLst>
                                      </p:cBhvr>
                                      <p:to>
                                        <p:strVal val="visible"/>
                                      </p:to>
                                    </p:set>
                                    <p:animEffect transition="in" filter="fade">
                                      <p:cBhvr>
                                        <p:cTn id="21" dur="500"/>
                                        <p:tgtEl>
                                          <p:spTgt spid="12291">
                                            <p:txEl>
                                              <p:pRg st="1" end="1"/>
                                            </p:txEl>
                                          </p:spTgt>
                                        </p:tgtEl>
                                      </p:cBhvr>
                                    </p:animEffect>
                                    <p:anim calcmode="lin" valueType="num">
                                      <p:cBhvr>
                                        <p:cTn id="22"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2291">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D7897D3-AFEA-4DB3-89BD-92499A484F1F}" type="datetime1">
              <a:rPr lang="en-US"/>
              <a:pPr/>
              <a:t>10/11/2013</a:t>
            </a:fld>
            <a:endParaRPr lang="en-US"/>
          </a:p>
        </p:txBody>
      </p:sp>
      <p:sp>
        <p:nvSpPr>
          <p:cNvPr id="6" name="Slide Number Placeholder 5"/>
          <p:cNvSpPr>
            <a:spLocks noGrp="1"/>
          </p:cNvSpPr>
          <p:nvPr>
            <p:ph type="sldNum" sz="quarter" idx="12"/>
          </p:nvPr>
        </p:nvSpPr>
        <p:spPr/>
        <p:txBody>
          <a:bodyPr/>
          <a:lstStyle/>
          <a:p>
            <a:fld id="{90C4D50F-6890-4130-9D3E-26AA6329212D}" type="slidenum">
              <a:rPr lang="en-US"/>
              <a:pPr/>
              <a:t>12</a:t>
            </a:fld>
            <a:endParaRPr lang="en-US"/>
          </a:p>
        </p:txBody>
      </p:sp>
      <p:sp>
        <p:nvSpPr>
          <p:cNvPr id="13314" name="Rectangle 2"/>
          <p:cNvSpPr>
            <a:spLocks noGrp="1" noChangeArrowheads="1"/>
          </p:cNvSpPr>
          <p:nvPr>
            <p:ph type="title"/>
          </p:nvPr>
        </p:nvSpPr>
        <p:spPr/>
        <p:txBody>
          <a:bodyPr/>
          <a:lstStyle/>
          <a:p>
            <a:r>
              <a:rPr lang="en-US"/>
              <a:t>Ketimpangan Regional</a:t>
            </a:r>
          </a:p>
        </p:txBody>
      </p:sp>
      <p:sp>
        <p:nvSpPr>
          <p:cNvPr id="13315" name="Rectangle 3"/>
          <p:cNvSpPr>
            <a:spLocks noGrp="1" noChangeArrowheads="1"/>
          </p:cNvSpPr>
          <p:nvPr>
            <p:ph type="body" idx="1"/>
          </p:nvPr>
        </p:nvSpPr>
        <p:spPr/>
        <p:txBody>
          <a:bodyPr/>
          <a:lstStyle/>
          <a:p>
            <a:r>
              <a:rPr lang="en-US" sz="2800"/>
              <a:t>Mengherankan sekali,bahwa ketimpangan regional dan juga sektoral dari zaman penjajahan itu justru terjadi lagi pada zaman kemerdekaan.</a:t>
            </a:r>
          </a:p>
          <a:p>
            <a:r>
              <a:rPr lang="en-US" sz="2800"/>
              <a:t>Bahkan beberapa ahli berpendapat, bahwa ketimpangan regional tersebut justru lebih besar akibat kebijakan Pembangunan Orde Baru (lihat : Sinaga &amp; Benyamin White 1979, Gunawan Sumodiningrat,1985,Mubyarto,1988)</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1000"/>
                                        <p:tgtEl>
                                          <p:spTgt spid="13314"/>
                                        </p:tgtEl>
                                      </p:cBhvr>
                                    </p:animEffect>
                                    <p:anim calcmode="lin" valueType="num">
                                      <p:cBhvr>
                                        <p:cTn id="8" dur="1000" fill="hold"/>
                                        <p:tgtEl>
                                          <p:spTgt spid="13314"/>
                                        </p:tgtEl>
                                        <p:attrNameLst>
                                          <p:attrName>ppt_x</p:attrName>
                                        </p:attrNameLst>
                                      </p:cBhvr>
                                      <p:tavLst>
                                        <p:tav tm="0">
                                          <p:val>
                                            <p:strVal val="#ppt_x"/>
                                          </p:val>
                                        </p:tav>
                                        <p:tav tm="100000">
                                          <p:val>
                                            <p:strVal val="#ppt_x"/>
                                          </p:val>
                                        </p:tav>
                                      </p:tavLst>
                                    </p:anim>
                                    <p:anim calcmode="lin" valueType="num">
                                      <p:cBhvr>
                                        <p:cTn id="9" dur="898" decel="100000" fill="hold"/>
                                        <p:tgtEl>
                                          <p:spTgt spid="1331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331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3315">
                                            <p:txEl>
                                              <p:pRg st="0" end="0"/>
                                            </p:txEl>
                                          </p:spTgt>
                                        </p:tgtEl>
                                        <p:attrNameLst>
                                          <p:attrName>style.visibility</p:attrName>
                                        </p:attrNameLst>
                                      </p:cBhvr>
                                      <p:to>
                                        <p:strVal val="visible"/>
                                      </p:to>
                                    </p:set>
                                    <p:animEffect transition="in" filter="fade">
                                      <p:cBhvr>
                                        <p:cTn id="15" dur="1000"/>
                                        <p:tgtEl>
                                          <p:spTgt spid="13315">
                                            <p:txEl>
                                              <p:pRg st="0" end="0"/>
                                            </p:txEl>
                                          </p:spTgt>
                                        </p:tgtEl>
                                      </p:cBhvr>
                                    </p:animEffect>
                                    <p:anim calcmode="lin" valueType="num">
                                      <p:cBhvr>
                                        <p:cTn id="16"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331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331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3315">
                                            <p:txEl>
                                              <p:pRg st="1" end="1"/>
                                            </p:txEl>
                                          </p:spTgt>
                                        </p:tgtEl>
                                        <p:attrNameLst>
                                          <p:attrName>style.visibility</p:attrName>
                                        </p:attrNameLst>
                                      </p:cBhvr>
                                      <p:to>
                                        <p:strVal val="visible"/>
                                      </p:to>
                                    </p:set>
                                    <p:animEffect transition="in" filter="fade">
                                      <p:cBhvr>
                                        <p:cTn id="23" dur="1000"/>
                                        <p:tgtEl>
                                          <p:spTgt spid="13315">
                                            <p:txEl>
                                              <p:pRg st="1" end="1"/>
                                            </p:txEl>
                                          </p:spTgt>
                                        </p:tgtEl>
                                      </p:cBhvr>
                                    </p:animEffect>
                                    <p:anim calcmode="lin" valueType="num">
                                      <p:cBhvr>
                                        <p:cTn id="24"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3315">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3315">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02B63DB-DD66-4060-8962-9E89BCE369F3}" type="datetime1">
              <a:rPr lang="en-US"/>
              <a:pPr/>
              <a:t>10/11/2013</a:t>
            </a:fld>
            <a:endParaRPr lang="en-US"/>
          </a:p>
        </p:txBody>
      </p:sp>
      <p:sp>
        <p:nvSpPr>
          <p:cNvPr id="6" name="Slide Number Placeholder 5"/>
          <p:cNvSpPr>
            <a:spLocks noGrp="1"/>
          </p:cNvSpPr>
          <p:nvPr>
            <p:ph type="sldNum" sz="quarter" idx="12"/>
          </p:nvPr>
        </p:nvSpPr>
        <p:spPr/>
        <p:txBody>
          <a:bodyPr/>
          <a:lstStyle/>
          <a:p>
            <a:fld id="{9D571729-A23A-4B47-A5DA-766946C69714}" type="slidenum">
              <a:rPr lang="en-US"/>
              <a:pPr/>
              <a:t>13</a:t>
            </a:fld>
            <a:endParaRPr lang="en-US"/>
          </a:p>
        </p:txBody>
      </p:sp>
      <p:sp>
        <p:nvSpPr>
          <p:cNvPr id="14338" name="Rectangle 2"/>
          <p:cNvSpPr>
            <a:spLocks noGrp="1" noChangeArrowheads="1"/>
          </p:cNvSpPr>
          <p:nvPr>
            <p:ph type="title"/>
          </p:nvPr>
        </p:nvSpPr>
        <p:spPr/>
        <p:txBody>
          <a:bodyPr/>
          <a:lstStyle/>
          <a:p>
            <a:r>
              <a:rPr lang="en-US"/>
              <a:t>Politik Pintu Terbuka</a:t>
            </a:r>
          </a:p>
        </p:txBody>
      </p:sp>
      <p:sp>
        <p:nvSpPr>
          <p:cNvPr id="14339" name="Rectangle 3"/>
          <p:cNvSpPr>
            <a:spLocks noGrp="1" noChangeArrowheads="1"/>
          </p:cNvSpPr>
          <p:nvPr>
            <p:ph type="body" idx="1"/>
          </p:nvPr>
        </p:nvSpPr>
        <p:spPr/>
        <p:txBody>
          <a:bodyPr/>
          <a:lstStyle/>
          <a:p>
            <a:r>
              <a:rPr lang="en-US" sz="2800"/>
              <a:t>Kebijaksanaan Pembangunan Orde Baru ini pd intinya bercirikan apa yg disebut “politik pintu terbuka” bagi hubungan dagang dgn luar negeri serta investasi modal asing.</a:t>
            </a:r>
          </a:p>
          <a:p>
            <a:r>
              <a:rPr lang="en-US" sz="2800"/>
              <a:t>Dengan syarat2 yg menguntungkan pihak swasta asing,maka terbukanya hubungan dagang dan investasi asing tsb adalah untuk memajukan perekonomian nasional.</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800" fill="hold">
                                          <p:stCondLst>
                                            <p:cond delay="0"/>
                                          </p:stCondLst>
                                        </p:cTn>
                                        <p:tgtEl>
                                          <p:spTgt spid="14338"/>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1433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14339">
                                            <p:txEl>
                                              <p:pRg st="0" end="0"/>
                                            </p:txEl>
                                          </p:spTgt>
                                        </p:tgtEl>
                                        <p:attrNameLst>
                                          <p:attrName>style.visibility</p:attrName>
                                        </p:attrNameLst>
                                      </p:cBhvr>
                                      <p:to>
                                        <p:strVal val="visible"/>
                                      </p:to>
                                    </p:set>
                                    <p:animEffect transition="in" filter="fade">
                                      <p:cBhvr>
                                        <p:cTn id="13" dur="1000"/>
                                        <p:tgtEl>
                                          <p:spTgt spid="14339">
                                            <p:txEl>
                                              <p:pRg st="0" end="0"/>
                                            </p:txEl>
                                          </p:spTgt>
                                        </p:tgtEl>
                                      </p:cBhvr>
                                    </p:animEffect>
                                    <p:anim calcmode="lin" valueType="num">
                                      <p:cBhvr>
                                        <p:cTn id="14" dur="1000" fill="hold"/>
                                        <p:tgtEl>
                                          <p:spTgt spid="14339">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14339">
                                            <p:txEl>
                                              <p:pRg st="1" end="1"/>
                                            </p:txEl>
                                          </p:spTgt>
                                        </p:tgtEl>
                                        <p:attrNameLst>
                                          <p:attrName>style.visibility</p:attrName>
                                        </p:attrNameLst>
                                      </p:cBhvr>
                                      <p:to>
                                        <p:strVal val="visible"/>
                                      </p:to>
                                    </p:set>
                                    <p:animEffect transition="in" filter="fade">
                                      <p:cBhvr>
                                        <p:cTn id="20" dur="1000"/>
                                        <p:tgtEl>
                                          <p:spTgt spid="14339">
                                            <p:txEl>
                                              <p:pRg st="1" end="1"/>
                                            </p:txEl>
                                          </p:spTgt>
                                        </p:tgtEl>
                                      </p:cBhvr>
                                    </p:animEffect>
                                    <p:anim calcmode="lin" valueType="num">
                                      <p:cBhvr>
                                        <p:cTn id="21" dur="1000" fill="hold"/>
                                        <p:tgtEl>
                                          <p:spTgt spid="14339">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C3EC02D-2F2F-4608-A1F0-DD118D855192}" type="datetime1">
              <a:rPr lang="en-US"/>
              <a:pPr/>
              <a:t>10/11/2013</a:t>
            </a:fld>
            <a:endParaRPr lang="en-US"/>
          </a:p>
        </p:txBody>
      </p:sp>
      <p:sp>
        <p:nvSpPr>
          <p:cNvPr id="6" name="Slide Number Placeholder 5"/>
          <p:cNvSpPr>
            <a:spLocks noGrp="1"/>
          </p:cNvSpPr>
          <p:nvPr>
            <p:ph type="sldNum" sz="quarter" idx="12"/>
          </p:nvPr>
        </p:nvSpPr>
        <p:spPr/>
        <p:txBody>
          <a:bodyPr/>
          <a:lstStyle/>
          <a:p>
            <a:fld id="{E3FAD5A3-E3C1-4996-95EB-B620C931DD11}" type="slidenum">
              <a:rPr lang="en-US"/>
              <a:pPr/>
              <a:t>14</a:t>
            </a:fld>
            <a:endParaRPr lang="en-US"/>
          </a:p>
        </p:txBody>
      </p:sp>
      <p:sp>
        <p:nvSpPr>
          <p:cNvPr id="15362" name="Rectangle 2"/>
          <p:cNvSpPr>
            <a:spLocks noGrp="1" noChangeArrowheads="1"/>
          </p:cNvSpPr>
          <p:nvPr>
            <p:ph type="title"/>
          </p:nvPr>
        </p:nvSpPr>
        <p:spPr/>
        <p:txBody>
          <a:bodyPr/>
          <a:lstStyle/>
          <a:p>
            <a:r>
              <a:rPr lang="en-US"/>
              <a:t>Keuntungan Politik Pintu Tbk</a:t>
            </a:r>
          </a:p>
        </p:txBody>
      </p:sp>
      <p:sp>
        <p:nvSpPr>
          <p:cNvPr id="15363" name="Rectangle 3"/>
          <p:cNvSpPr>
            <a:spLocks noGrp="1" noChangeArrowheads="1"/>
          </p:cNvSpPr>
          <p:nvPr>
            <p:ph type="body" idx="1"/>
          </p:nvPr>
        </p:nvSpPr>
        <p:spPr/>
        <p:txBody>
          <a:bodyPr/>
          <a:lstStyle/>
          <a:p>
            <a:r>
              <a:rPr lang="en-US"/>
              <a:t>Untuk aktivitas ekonomi skala besar2an maka memang politik ekonomi Pintu Terbuka tsb sangat menguntungkan sekali</a:t>
            </a:r>
          </a:p>
          <a:p>
            <a:r>
              <a:rPr lang="en-US"/>
              <a:t>Tetapi aktivitas ekonomi skala besar itu kebanyakan berada di tangan kepentingan Jepang dan Barat, yg bekerjasama dgn sebagian elite penguasa dan pengusaha nasional kita.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15362"/>
                                        </p:tgtEl>
                                        <p:attrNameLst>
                                          <p:attrName>style.visibility</p:attrName>
                                        </p:attrNameLst>
                                      </p:cBhvr>
                                      <p:to>
                                        <p:strVal val="visible"/>
                                      </p:to>
                                    </p:set>
                                    <p:animEffect transition="in" filter="fade">
                                      <p:cBhvr>
                                        <p:cTn id="7" dur="1000">
                                          <p:stCondLst>
                                            <p:cond delay="0"/>
                                          </p:stCondLst>
                                        </p:cTn>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fade">
                                      <p:cBhvr>
                                        <p:cTn id="12" dur="500">
                                          <p:stCondLst>
                                            <p:cond delay="0"/>
                                          </p:stCondLst>
                                        </p:cTn>
                                        <p:tgtEl>
                                          <p:spTgt spid="153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15363">
                                            <p:txEl>
                                              <p:pRg st="1" end="1"/>
                                            </p:txEl>
                                          </p:spTgt>
                                        </p:tgtEl>
                                        <p:attrNameLst>
                                          <p:attrName>style.visibility</p:attrName>
                                        </p:attrNameLst>
                                      </p:cBhvr>
                                      <p:to>
                                        <p:strVal val="visible"/>
                                      </p:to>
                                    </p:set>
                                    <p:animEffect transition="in" filter="fade">
                                      <p:cBhvr>
                                        <p:cTn id="17" dur="500">
                                          <p:stCondLst>
                                            <p:cond delay="0"/>
                                          </p:stCondLst>
                                        </p:cTn>
                                        <p:tgtEl>
                                          <p:spTgt spid="15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29DDDD-E96B-4873-BBDA-45BD262CD68A}" type="datetime1">
              <a:rPr lang="en-US"/>
              <a:pPr/>
              <a:t>10/11/2013</a:t>
            </a:fld>
            <a:endParaRPr lang="en-US"/>
          </a:p>
        </p:txBody>
      </p:sp>
      <p:sp>
        <p:nvSpPr>
          <p:cNvPr id="6" name="Slide Number Placeholder 5"/>
          <p:cNvSpPr>
            <a:spLocks noGrp="1"/>
          </p:cNvSpPr>
          <p:nvPr>
            <p:ph type="sldNum" sz="quarter" idx="12"/>
          </p:nvPr>
        </p:nvSpPr>
        <p:spPr/>
        <p:txBody>
          <a:bodyPr/>
          <a:lstStyle/>
          <a:p>
            <a:fld id="{DB3E5CDA-4A1C-4027-A9BE-92B3A70A6D2E}" type="slidenum">
              <a:rPr lang="en-US"/>
              <a:pPr/>
              <a:t>15</a:t>
            </a:fld>
            <a:endParaRPr lang="en-US"/>
          </a:p>
        </p:txBody>
      </p:sp>
      <p:sp>
        <p:nvSpPr>
          <p:cNvPr id="16386" name="Rectangle 2"/>
          <p:cNvSpPr>
            <a:spLocks noGrp="1" noChangeArrowheads="1"/>
          </p:cNvSpPr>
          <p:nvPr>
            <p:ph type="title"/>
          </p:nvPr>
        </p:nvSpPr>
        <p:spPr/>
        <p:txBody>
          <a:bodyPr/>
          <a:lstStyle/>
          <a:p>
            <a:r>
              <a:rPr lang="en-US"/>
              <a:t>Dampak Politik Pintu Tbk</a:t>
            </a:r>
          </a:p>
        </p:txBody>
      </p:sp>
      <p:sp>
        <p:nvSpPr>
          <p:cNvPr id="16387" name="Rectangle 3"/>
          <p:cNvSpPr>
            <a:spLocks noGrp="1" noChangeArrowheads="1"/>
          </p:cNvSpPr>
          <p:nvPr>
            <p:ph type="body" idx="1"/>
          </p:nvPr>
        </p:nvSpPr>
        <p:spPr/>
        <p:txBody>
          <a:bodyPr/>
          <a:lstStyle/>
          <a:p>
            <a:r>
              <a:rPr lang="en-US" sz="2800"/>
              <a:t>Seperti biasa aktivitas ekonomi asing itu paling suka menginvestasikan modalnya di sektor2 ekstraktif (Sumatra dan Kalimantan) dan industri penghasil barang2 pengganti produk import di Jawa</a:t>
            </a:r>
          </a:p>
          <a:p>
            <a:r>
              <a:rPr lang="en-US" sz="2800"/>
              <a:t>Tetapi celakanya,investasi berupa industri penghasil barang pengganti produk import tsb justru menjadi ancaman bagi UKM di dalam negeri.</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1000" fill="hold"/>
                                        <p:tgtEl>
                                          <p:spTgt spid="16386"/>
                                        </p:tgtEl>
                                        <p:attrNameLst>
                                          <p:attrName>ppt_w</p:attrName>
                                        </p:attrNameLst>
                                      </p:cBhvr>
                                      <p:tavLst>
                                        <p:tav tm="0">
                                          <p:val>
                                            <p:strVal val="#ppt_w+.3"/>
                                          </p:val>
                                        </p:tav>
                                        <p:tav tm="100000">
                                          <p:val>
                                            <p:strVal val="#ppt_w"/>
                                          </p:val>
                                        </p:tav>
                                      </p:tavLst>
                                    </p:anim>
                                    <p:anim calcmode="lin" valueType="num">
                                      <p:cBhvr>
                                        <p:cTn id="8" dur="1000" fill="hold"/>
                                        <p:tgtEl>
                                          <p:spTgt spid="16386"/>
                                        </p:tgtEl>
                                        <p:attrNameLst>
                                          <p:attrName>ppt_h</p:attrName>
                                        </p:attrNameLst>
                                      </p:cBhvr>
                                      <p:tavLst>
                                        <p:tav tm="0">
                                          <p:val>
                                            <p:strVal val="#ppt_h"/>
                                          </p:val>
                                        </p:tav>
                                        <p:tav tm="100000">
                                          <p:val>
                                            <p:strVal val="#ppt_h"/>
                                          </p:val>
                                        </p:tav>
                                      </p:tavLst>
                                    </p:anim>
                                    <p:animEffect transition="in" filter="fade">
                                      <p:cBhvr>
                                        <p:cTn id="9" dur="1000"/>
                                        <p:tgtEl>
                                          <p:spTgt spid="16386"/>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6387">
                                            <p:txEl>
                                              <p:pRg st="0" end="0"/>
                                            </p:txEl>
                                          </p:spTgt>
                                        </p:tgtEl>
                                        <p:attrNameLst>
                                          <p:attrName>style.visibility</p:attrName>
                                        </p:attrNameLst>
                                      </p:cBhvr>
                                      <p:to>
                                        <p:strVal val="visible"/>
                                      </p:to>
                                    </p:set>
                                    <p:anim calcmode="lin" valueType="num">
                                      <p:cBhvr>
                                        <p:cTn id="14" dur="1000" fill="hold"/>
                                        <p:tgtEl>
                                          <p:spTgt spid="16387">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6387">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638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16387">
                                            <p:txEl>
                                              <p:pRg st="1" end="1"/>
                                            </p:txEl>
                                          </p:spTgt>
                                        </p:tgtEl>
                                        <p:attrNameLst>
                                          <p:attrName>style.visibility</p:attrName>
                                        </p:attrNameLst>
                                      </p:cBhvr>
                                      <p:to>
                                        <p:strVal val="visible"/>
                                      </p:to>
                                    </p:set>
                                    <p:anim calcmode="lin" valueType="num">
                                      <p:cBhvr>
                                        <p:cTn id="21" dur="1000" fill="hold"/>
                                        <p:tgtEl>
                                          <p:spTgt spid="16387">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16387">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163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217A22-9499-40A6-80FB-286642984BF1}" type="datetime1">
              <a:rPr lang="en-US"/>
              <a:pPr/>
              <a:t>10/11/2013</a:t>
            </a:fld>
            <a:endParaRPr lang="en-US"/>
          </a:p>
        </p:txBody>
      </p:sp>
      <p:sp>
        <p:nvSpPr>
          <p:cNvPr id="6" name="Slide Number Placeholder 5"/>
          <p:cNvSpPr>
            <a:spLocks noGrp="1"/>
          </p:cNvSpPr>
          <p:nvPr>
            <p:ph type="sldNum" sz="quarter" idx="12"/>
          </p:nvPr>
        </p:nvSpPr>
        <p:spPr/>
        <p:txBody>
          <a:bodyPr/>
          <a:lstStyle/>
          <a:p>
            <a:fld id="{8AB6F010-22E0-4DD4-8529-E8FBC39303BC}" type="slidenum">
              <a:rPr lang="en-US"/>
              <a:pPr/>
              <a:t>16</a:t>
            </a:fld>
            <a:endParaRPr lang="en-US"/>
          </a:p>
        </p:txBody>
      </p:sp>
      <p:sp>
        <p:nvSpPr>
          <p:cNvPr id="17410" name="Rectangle 2"/>
          <p:cNvSpPr>
            <a:spLocks noGrp="1" noChangeArrowheads="1"/>
          </p:cNvSpPr>
          <p:nvPr>
            <p:ph type="title"/>
          </p:nvPr>
        </p:nvSpPr>
        <p:spPr/>
        <p:txBody>
          <a:bodyPr/>
          <a:lstStyle/>
          <a:p>
            <a:r>
              <a:rPr lang="en-US"/>
              <a:t>Kontribusi Sektor Kehutanan</a:t>
            </a:r>
          </a:p>
        </p:txBody>
      </p:sp>
      <p:sp>
        <p:nvSpPr>
          <p:cNvPr id="17411" name="Rectangle 3"/>
          <p:cNvSpPr>
            <a:spLocks noGrp="1" noChangeArrowheads="1"/>
          </p:cNvSpPr>
          <p:nvPr>
            <p:ph type="body" idx="1"/>
          </p:nvPr>
        </p:nvSpPr>
        <p:spPr/>
        <p:txBody>
          <a:bodyPr/>
          <a:lstStyle/>
          <a:p>
            <a:pPr>
              <a:lnSpc>
                <a:spcPct val="90000"/>
              </a:lnSpc>
            </a:pPr>
            <a:r>
              <a:rPr lang="en-US"/>
              <a:t>Angka statistik sektor pertanian tidak menggambarkan kemajuan yang sesungguhnya (akibat revolusi hijau)</a:t>
            </a:r>
            <a:r>
              <a:rPr lang="en-US">
                <a:sym typeface="Wingdings" pitchFamily="2" charset="2"/>
              </a:rPr>
              <a:t> karena adanya kontribusi luar biasa besar dari sektor Kehutanan (Ingat para Kartel pemegang HPH)</a:t>
            </a:r>
          </a:p>
          <a:p>
            <a:pPr>
              <a:lnSpc>
                <a:spcPct val="90000"/>
              </a:lnSpc>
            </a:pPr>
            <a:r>
              <a:rPr lang="en-US">
                <a:sym typeface="Wingdings" pitchFamily="2" charset="2"/>
              </a:rPr>
              <a:t>Sumbangan terbesar sektor Kehutanan periode 1968 – 1973 tidak kurang dari 30% setiap tahunnya.</a:t>
            </a:r>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768" decel="100000"/>
                                        <p:tgtEl>
                                          <p:spTgt spid="17410"/>
                                        </p:tgtEl>
                                      </p:cBhvr>
                                    </p:animEffect>
                                    <p:animScale>
                                      <p:cBhvr>
                                        <p:cTn id="8" dur="768" decel="100000"/>
                                        <p:tgtEl>
                                          <p:spTgt spid="17410"/>
                                        </p:tgtEl>
                                      </p:cBhvr>
                                      <p:from x="10000" y="10000"/>
                                      <p:to x="200000" y="450000"/>
                                    </p:animScale>
                                    <p:animScale>
                                      <p:cBhvr>
                                        <p:cTn id="9" dur="1230" accel="100000" fill="hold">
                                          <p:stCondLst>
                                            <p:cond delay="768"/>
                                          </p:stCondLst>
                                        </p:cTn>
                                        <p:tgtEl>
                                          <p:spTgt spid="17410"/>
                                        </p:tgtEl>
                                      </p:cBhvr>
                                      <p:from x="200000" y="450000"/>
                                      <p:to x="100000" y="100000"/>
                                    </p:animScale>
                                    <p:set>
                                      <p:cBhvr>
                                        <p:cTn id="10" dur="768" fill="hold"/>
                                        <p:tgtEl>
                                          <p:spTgt spid="17410"/>
                                        </p:tgtEl>
                                        <p:attrNameLst>
                                          <p:attrName>ppt_x</p:attrName>
                                        </p:attrNameLst>
                                      </p:cBhvr>
                                      <p:to>
                                        <p:strVal val="(0.5)"/>
                                      </p:to>
                                    </p:set>
                                    <p:anim from="(0.5)" to="(#ppt_x)" calcmode="lin" valueType="num">
                                      <p:cBhvr>
                                        <p:cTn id="11" dur="1230" accel="100000" fill="hold">
                                          <p:stCondLst>
                                            <p:cond delay="768"/>
                                          </p:stCondLst>
                                        </p:cTn>
                                        <p:tgtEl>
                                          <p:spTgt spid="17410"/>
                                        </p:tgtEl>
                                        <p:attrNameLst>
                                          <p:attrName>ppt_x</p:attrName>
                                        </p:attrNameLst>
                                      </p:cBhvr>
                                    </p:anim>
                                    <p:set>
                                      <p:cBhvr>
                                        <p:cTn id="12" dur="768" fill="hold"/>
                                        <p:tgtEl>
                                          <p:spTgt spid="17410"/>
                                        </p:tgtEl>
                                        <p:attrNameLst>
                                          <p:attrName>ppt_y</p:attrName>
                                        </p:attrNameLst>
                                      </p:cBhvr>
                                      <p:to>
                                        <p:strVal val="(#ppt_y+0.4)"/>
                                      </p:to>
                                    </p:set>
                                    <p:anim from="(#ppt_y+0.4)" to="(#ppt_y)" calcmode="lin" valueType="num">
                                      <p:cBhvr>
                                        <p:cTn id="13" dur="1230" accel="100000" fill="hold">
                                          <p:stCondLst>
                                            <p:cond delay="768"/>
                                          </p:stCondLst>
                                        </p:cTn>
                                        <p:tgtEl>
                                          <p:spTgt spid="1741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7411">
                                            <p:txEl>
                                              <p:pRg st="0" end="0"/>
                                            </p:txEl>
                                          </p:spTgt>
                                        </p:tgtEl>
                                        <p:attrNameLst>
                                          <p:attrName>style.visibility</p:attrName>
                                        </p:attrNameLst>
                                      </p:cBhvr>
                                      <p:to>
                                        <p:strVal val="visible"/>
                                      </p:to>
                                    </p:set>
                                    <p:anim calcmode="lin" valueType="num">
                                      <p:cBhvr>
                                        <p:cTn id="18" dur="5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741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741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7411">
                                            <p:txEl>
                                              <p:pRg st="1" end="1"/>
                                            </p:txEl>
                                          </p:spTgt>
                                        </p:tgtEl>
                                        <p:attrNameLst>
                                          <p:attrName>style.visibility</p:attrName>
                                        </p:attrNameLst>
                                      </p:cBhvr>
                                      <p:to>
                                        <p:strVal val="visible"/>
                                      </p:to>
                                    </p:set>
                                    <p:anim calcmode="lin" valueType="num">
                                      <p:cBhvr>
                                        <p:cTn id="25" dur="500" fill="hold"/>
                                        <p:tgtEl>
                                          <p:spTgt spid="17411">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17411">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174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9BF78D4-79B8-4D05-81D5-1C6980A54E31}" type="datetime1">
              <a:rPr lang="en-US"/>
              <a:pPr/>
              <a:t>10/11/2013</a:t>
            </a:fld>
            <a:endParaRPr lang="en-US"/>
          </a:p>
        </p:txBody>
      </p:sp>
      <p:sp>
        <p:nvSpPr>
          <p:cNvPr id="6" name="Slide Number Placeholder 5"/>
          <p:cNvSpPr>
            <a:spLocks noGrp="1"/>
          </p:cNvSpPr>
          <p:nvPr>
            <p:ph type="sldNum" sz="quarter" idx="12"/>
          </p:nvPr>
        </p:nvSpPr>
        <p:spPr/>
        <p:txBody>
          <a:bodyPr/>
          <a:lstStyle/>
          <a:p>
            <a:fld id="{B680C64C-920D-44DD-8BCE-A14A65A9C041}" type="slidenum">
              <a:rPr lang="en-US"/>
              <a:pPr/>
              <a:t>17</a:t>
            </a:fld>
            <a:endParaRPr lang="en-US"/>
          </a:p>
        </p:txBody>
      </p:sp>
      <p:sp>
        <p:nvSpPr>
          <p:cNvPr id="18434" name="Rectangle 2"/>
          <p:cNvSpPr>
            <a:spLocks noGrp="1" noChangeArrowheads="1"/>
          </p:cNvSpPr>
          <p:nvPr>
            <p:ph type="title"/>
          </p:nvPr>
        </p:nvSpPr>
        <p:spPr/>
        <p:txBody>
          <a:bodyPr/>
          <a:lstStyle/>
          <a:p>
            <a:r>
              <a:rPr lang="en-US"/>
              <a:t>Pembangunan Pertanian</a:t>
            </a:r>
          </a:p>
        </p:txBody>
      </p:sp>
      <p:sp>
        <p:nvSpPr>
          <p:cNvPr id="18435" name="Rectangle 3"/>
          <p:cNvSpPr>
            <a:spLocks noGrp="1" noChangeArrowheads="1"/>
          </p:cNvSpPr>
          <p:nvPr>
            <p:ph type="body" idx="1"/>
          </p:nvPr>
        </p:nvSpPr>
        <p:spPr/>
        <p:txBody>
          <a:bodyPr/>
          <a:lstStyle/>
          <a:p>
            <a:r>
              <a:rPr lang="en-US" sz="2800"/>
              <a:t>Sumbangan sektor pertanian pangan dari Revolusi Hijau (terutama BIMAS padi) hanya dapat meningkatkan produksi perkapita relatif rendah, karena tidak diikuti oleh perombakan struktur agraris.</a:t>
            </a:r>
          </a:p>
          <a:p>
            <a:r>
              <a:rPr lang="en-US" sz="2800"/>
              <a:t>Terlalu banyak kesempatan kerja yang tercurah dalam pembanguan pertanian itu, yang akhirnya menyebabkan gap antara yg kaya dengan yg miskin di pedesaan menjadi makin lebar.</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1000" fill="hold"/>
                                        <p:tgtEl>
                                          <p:spTgt spid="18434"/>
                                        </p:tgtEl>
                                        <p:attrNameLst>
                                          <p:attrName>ppt_w</p:attrName>
                                        </p:attrNameLst>
                                      </p:cBhvr>
                                      <p:tavLst>
                                        <p:tav tm="0">
                                          <p:val>
                                            <p:strVal val="#ppt_w+.3"/>
                                          </p:val>
                                        </p:tav>
                                        <p:tav tm="100000">
                                          <p:val>
                                            <p:strVal val="#ppt_w"/>
                                          </p:val>
                                        </p:tav>
                                      </p:tavLst>
                                    </p:anim>
                                    <p:anim calcmode="lin" valueType="num">
                                      <p:cBhvr>
                                        <p:cTn id="8" dur="1000" fill="hold"/>
                                        <p:tgtEl>
                                          <p:spTgt spid="18434"/>
                                        </p:tgtEl>
                                        <p:attrNameLst>
                                          <p:attrName>ppt_h</p:attrName>
                                        </p:attrNameLst>
                                      </p:cBhvr>
                                      <p:tavLst>
                                        <p:tav tm="0">
                                          <p:val>
                                            <p:strVal val="#ppt_h"/>
                                          </p:val>
                                        </p:tav>
                                        <p:tav tm="100000">
                                          <p:val>
                                            <p:strVal val="#ppt_h"/>
                                          </p:val>
                                        </p:tav>
                                      </p:tavLst>
                                    </p:anim>
                                    <p:animEffect transition="in" filter="fade">
                                      <p:cBhvr>
                                        <p:cTn id="9" dur="1000"/>
                                        <p:tgtEl>
                                          <p:spTgt spid="18434"/>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8435">
                                            <p:txEl>
                                              <p:pRg st="0" end="0"/>
                                            </p:txEl>
                                          </p:spTgt>
                                        </p:tgtEl>
                                        <p:attrNameLst>
                                          <p:attrName>style.visibility</p:attrName>
                                        </p:attrNameLst>
                                      </p:cBhvr>
                                      <p:to>
                                        <p:strVal val="visible"/>
                                      </p:to>
                                    </p:set>
                                    <p:anim calcmode="lin" valueType="num">
                                      <p:cBhvr>
                                        <p:cTn id="14" dur="1000" fill="hold"/>
                                        <p:tgtEl>
                                          <p:spTgt spid="1843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84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84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18435">
                                            <p:txEl>
                                              <p:pRg st="1" end="1"/>
                                            </p:txEl>
                                          </p:spTgt>
                                        </p:tgtEl>
                                        <p:attrNameLst>
                                          <p:attrName>style.visibility</p:attrName>
                                        </p:attrNameLst>
                                      </p:cBhvr>
                                      <p:to>
                                        <p:strVal val="visible"/>
                                      </p:to>
                                    </p:set>
                                    <p:anim calcmode="lin" valueType="num">
                                      <p:cBhvr>
                                        <p:cTn id="21" dur="1000" fill="hold"/>
                                        <p:tgtEl>
                                          <p:spTgt spid="18435">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18435">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604E61-A88D-4085-85BB-9D55CBE9D6C7}" type="datetime1">
              <a:rPr lang="en-US"/>
              <a:pPr/>
              <a:t>10/11/2013</a:t>
            </a:fld>
            <a:endParaRPr lang="en-US"/>
          </a:p>
        </p:txBody>
      </p:sp>
      <p:sp>
        <p:nvSpPr>
          <p:cNvPr id="6" name="Slide Number Placeholder 5"/>
          <p:cNvSpPr>
            <a:spLocks noGrp="1"/>
          </p:cNvSpPr>
          <p:nvPr>
            <p:ph type="sldNum" sz="quarter" idx="12"/>
          </p:nvPr>
        </p:nvSpPr>
        <p:spPr/>
        <p:txBody>
          <a:bodyPr/>
          <a:lstStyle/>
          <a:p>
            <a:fld id="{4DF201CF-040B-4CF1-8A86-A8522ABE4CE2}" type="slidenum">
              <a:rPr lang="en-US"/>
              <a:pPr/>
              <a:t>18</a:t>
            </a:fld>
            <a:endParaRPr lang="en-US"/>
          </a:p>
        </p:txBody>
      </p:sp>
      <p:sp>
        <p:nvSpPr>
          <p:cNvPr id="19458" name="Rectangle 2"/>
          <p:cNvSpPr>
            <a:spLocks noGrp="1" noChangeArrowheads="1"/>
          </p:cNvSpPr>
          <p:nvPr>
            <p:ph type="title"/>
          </p:nvPr>
        </p:nvSpPr>
        <p:spPr/>
        <p:txBody>
          <a:bodyPr/>
          <a:lstStyle/>
          <a:p>
            <a:r>
              <a:rPr lang="en-US"/>
              <a:t>Urban Bias</a:t>
            </a:r>
          </a:p>
        </p:txBody>
      </p:sp>
      <p:sp>
        <p:nvSpPr>
          <p:cNvPr id="19459" name="Rectangle 3"/>
          <p:cNvSpPr>
            <a:spLocks noGrp="1" noChangeArrowheads="1"/>
          </p:cNvSpPr>
          <p:nvPr>
            <p:ph type="body" idx="1"/>
          </p:nvPr>
        </p:nvSpPr>
        <p:spPr/>
        <p:txBody>
          <a:bodyPr/>
          <a:lstStyle/>
          <a:p>
            <a:r>
              <a:rPr lang="en-US" sz="2800"/>
              <a:t>Hanya sektor perdagangan dan sektor jasa (yang terpusat di kota2 besar) tampak memperoleh kemajuan pesat saat itu.</a:t>
            </a:r>
          </a:p>
          <a:p>
            <a:r>
              <a:rPr lang="en-US" sz="2800"/>
              <a:t>Kondisi ke dua faktor inilah yang telah menyebabkan munculnya arus migrasi besar2an dari desa ke kota sejak era 1980 an.</a:t>
            </a:r>
          </a:p>
          <a:p>
            <a:r>
              <a:rPr lang="en-US" sz="2800"/>
              <a:t>Dengan demikian sangatlah beralasan jika tipe perkembangan yg terjadi sejak Orde baru sangat “ </a:t>
            </a:r>
            <a:r>
              <a:rPr lang="en-US" sz="2800" i="1"/>
              <a:t>Urban Biased</a:t>
            </a:r>
            <a:r>
              <a:rPr lang="en-US" sz="2800"/>
              <a:t>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2000" fill="hold"/>
                                        <p:tgtEl>
                                          <p:spTgt spid="19458"/>
                                        </p:tgtEl>
                                        <p:attrNameLst>
                                          <p:attrName>ppt_w</p:attrName>
                                        </p:attrNameLst>
                                      </p:cBhvr>
                                      <p:tavLst>
                                        <p:tav tm="0">
                                          <p:val>
                                            <p:strVal val="#ppt_w"/>
                                          </p:val>
                                        </p:tav>
                                        <p:tav tm="100000">
                                          <p:val>
                                            <p:strVal val="#ppt_w"/>
                                          </p:val>
                                        </p:tav>
                                      </p:tavLst>
                                    </p:anim>
                                    <p:anim calcmode="lin" valueType="num">
                                      <p:cBhvr>
                                        <p:cTn id="8" dur="2000" fill="hold"/>
                                        <p:tgtEl>
                                          <p:spTgt spid="1945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9458"/>
                                        </p:tgtEl>
                                        <p:attrNameLst>
                                          <p:attrName>ppt_x</p:attrName>
                                        </p:attrNameLst>
                                      </p:cBhvr>
                                      <p:tavLst>
                                        <p:tav tm="0">
                                          <p:val>
                                            <p:strVal val="#ppt_x-.4"/>
                                          </p:val>
                                        </p:tav>
                                        <p:tav tm="100000">
                                          <p:val>
                                            <p:strVal val="#ppt_x"/>
                                          </p:val>
                                        </p:tav>
                                      </p:tavLst>
                                    </p:anim>
                                    <p:anim calcmode="lin" valueType="num">
                                      <p:cBhvr>
                                        <p:cTn id="10" dur="2000" fill="hold"/>
                                        <p:tgtEl>
                                          <p:spTgt spid="1945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9459">
                                            <p:txEl>
                                              <p:pRg st="0" end="0"/>
                                            </p:txEl>
                                          </p:spTgt>
                                        </p:tgtEl>
                                        <p:attrNameLst>
                                          <p:attrName>style.visibility</p:attrName>
                                        </p:attrNameLst>
                                      </p:cBhvr>
                                      <p:to>
                                        <p:strVal val="visible"/>
                                      </p:to>
                                    </p:set>
                                    <p:animEffect transition="in" filter="fade">
                                      <p:cBhvr>
                                        <p:cTn id="15" dur="500">
                                          <p:stCondLst>
                                            <p:cond delay="0"/>
                                          </p:stCondLst>
                                        </p:cTn>
                                        <p:tgtEl>
                                          <p:spTgt spid="19459">
                                            <p:txEl>
                                              <p:pRg st="0" end="0"/>
                                            </p:txEl>
                                          </p:spTgt>
                                        </p:tgtEl>
                                      </p:cBhvr>
                                    </p:animEffect>
                                    <p:anim calcmode="lin" valueType="num">
                                      <p:cBhvr>
                                        <p:cTn id="16" dur="500" fill="hold">
                                          <p:stCondLst>
                                            <p:cond delay="0"/>
                                          </p:stCondLst>
                                        </p:cTn>
                                        <p:tgtEl>
                                          <p:spTgt spid="19459">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19459">
                                            <p:txEl>
                                              <p:pRg st="1" end="1"/>
                                            </p:txEl>
                                          </p:spTgt>
                                        </p:tgtEl>
                                        <p:attrNameLst>
                                          <p:attrName>style.visibility</p:attrName>
                                        </p:attrNameLst>
                                      </p:cBhvr>
                                      <p:to>
                                        <p:strVal val="visible"/>
                                      </p:to>
                                    </p:set>
                                    <p:animEffect transition="in" filter="fade">
                                      <p:cBhvr>
                                        <p:cTn id="22" dur="500">
                                          <p:stCondLst>
                                            <p:cond delay="0"/>
                                          </p:stCondLst>
                                        </p:cTn>
                                        <p:tgtEl>
                                          <p:spTgt spid="19459">
                                            <p:txEl>
                                              <p:pRg st="1" end="1"/>
                                            </p:txEl>
                                          </p:spTgt>
                                        </p:tgtEl>
                                      </p:cBhvr>
                                    </p:animEffect>
                                    <p:anim calcmode="lin" valueType="num">
                                      <p:cBhvr>
                                        <p:cTn id="23" dur="500" fill="hold">
                                          <p:stCondLst>
                                            <p:cond delay="0"/>
                                          </p:stCondLst>
                                        </p:cTn>
                                        <p:tgtEl>
                                          <p:spTgt spid="19459">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194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19459">
                                            <p:txEl>
                                              <p:pRg st="2" end="2"/>
                                            </p:txEl>
                                          </p:spTgt>
                                        </p:tgtEl>
                                        <p:attrNameLst>
                                          <p:attrName>style.visibility</p:attrName>
                                        </p:attrNameLst>
                                      </p:cBhvr>
                                      <p:to>
                                        <p:strVal val="visible"/>
                                      </p:to>
                                    </p:set>
                                    <p:animEffect transition="in" filter="fade">
                                      <p:cBhvr>
                                        <p:cTn id="29" dur="500">
                                          <p:stCondLst>
                                            <p:cond delay="0"/>
                                          </p:stCondLst>
                                        </p:cTn>
                                        <p:tgtEl>
                                          <p:spTgt spid="19459">
                                            <p:txEl>
                                              <p:pRg st="2" end="2"/>
                                            </p:txEl>
                                          </p:spTgt>
                                        </p:tgtEl>
                                      </p:cBhvr>
                                    </p:animEffect>
                                    <p:anim calcmode="lin" valueType="num">
                                      <p:cBhvr>
                                        <p:cTn id="30" dur="500" fill="hold">
                                          <p:stCondLst>
                                            <p:cond delay="0"/>
                                          </p:stCondLst>
                                        </p:cTn>
                                        <p:tgtEl>
                                          <p:spTgt spid="19459">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1945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ABB2B6E-C98D-4385-BEF0-90D3A98BBF57}" type="datetime1">
              <a:rPr lang="en-US"/>
              <a:pPr/>
              <a:t>10/11/2013</a:t>
            </a:fld>
            <a:endParaRPr lang="en-US"/>
          </a:p>
        </p:txBody>
      </p:sp>
      <p:sp>
        <p:nvSpPr>
          <p:cNvPr id="6" name="Slide Number Placeholder 5"/>
          <p:cNvSpPr>
            <a:spLocks noGrp="1"/>
          </p:cNvSpPr>
          <p:nvPr>
            <p:ph type="sldNum" sz="quarter" idx="12"/>
          </p:nvPr>
        </p:nvSpPr>
        <p:spPr/>
        <p:txBody>
          <a:bodyPr/>
          <a:lstStyle/>
          <a:p>
            <a:fld id="{B445759F-9719-40AC-B183-706A685E8714}" type="slidenum">
              <a:rPr lang="en-US"/>
              <a:pPr/>
              <a:t>19</a:t>
            </a:fld>
            <a:endParaRPr lang="en-US"/>
          </a:p>
        </p:txBody>
      </p:sp>
      <p:sp>
        <p:nvSpPr>
          <p:cNvPr id="20482" name="Rectangle 2"/>
          <p:cNvSpPr>
            <a:spLocks noGrp="1" noChangeArrowheads="1"/>
          </p:cNvSpPr>
          <p:nvPr>
            <p:ph type="title"/>
          </p:nvPr>
        </p:nvSpPr>
        <p:spPr/>
        <p:txBody>
          <a:bodyPr/>
          <a:lstStyle/>
          <a:p>
            <a:r>
              <a:rPr lang="en-US"/>
              <a:t>Dominasi Pusat &gt;&lt;Pinggiran</a:t>
            </a:r>
          </a:p>
        </p:txBody>
      </p:sp>
      <p:sp>
        <p:nvSpPr>
          <p:cNvPr id="20483" name="Rectangle 3"/>
          <p:cNvSpPr>
            <a:spLocks noGrp="1" noChangeArrowheads="1"/>
          </p:cNvSpPr>
          <p:nvPr>
            <p:ph type="body" idx="1"/>
          </p:nvPr>
        </p:nvSpPr>
        <p:spPr>
          <a:xfrm>
            <a:off x="381000" y="1371600"/>
            <a:ext cx="8229600" cy="5029200"/>
          </a:xfrm>
        </p:spPr>
        <p:txBody>
          <a:bodyPr/>
          <a:lstStyle/>
          <a:p>
            <a:r>
              <a:rPr lang="en-US"/>
              <a:t>Proses perkembangan perifer-kapitalistik sedemikian itu memang tdk dapat mengurangi dominasi Pusat atas pinggiran </a:t>
            </a:r>
          </a:p>
          <a:p>
            <a:r>
              <a:rPr lang="en-US"/>
              <a:t>Dalam hal ini bisa berarti dominasi Jawa thd luar Jawa,juga bisa antara perkotaan atas pedesaan, serta ketergantungan timbal balik yg timpang antara ke duanya sejak abad 17 Yang lalu bahkan sblmnya.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500" fill="hold"/>
                                        <p:tgtEl>
                                          <p:spTgt spid="20482"/>
                                        </p:tgtEl>
                                        <p:attrNameLst>
                                          <p:attrName>ppt_w</p:attrName>
                                        </p:attrNameLst>
                                      </p:cBhvr>
                                      <p:tavLst>
                                        <p:tav tm="0">
                                          <p:val>
                                            <p:fltVal val="0"/>
                                          </p:val>
                                        </p:tav>
                                        <p:tav tm="100000">
                                          <p:val>
                                            <p:strVal val="#ppt_w"/>
                                          </p:val>
                                        </p:tav>
                                      </p:tavLst>
                                    </p:anim>
                                    <p:anim calcmode="lin" valueType="num">
                                      <p:cBhvr>
                                        <p:cTn id="8" dur="500" fill="hold"/>
                                        <p:tgtEl>
                                          <p:spTgt spid="20482"/>
                                        </p:tgtEl>
                                        <p:attrNameLst>
                                          <p:attrName>ppt_h</p:attrName>
                                        </p:attrNameLst>
                                      </p:cBhvr>
                                      <p:tavLst>
                                        <p:tav tm="0">
                                          <p:val>
                                            <p:fltVal val="0"/>
                                          </p:val>
                                        </p:tav>
                                        <p:tav tm="100000">
                                          <p:val>
                                            <p:strVal val="#ppt_h"/>
                                          </p:val>
                                        </p:tav>
                                      </p:tavLst>
                                    </p:anim>
                                    <p:anim calcmode="lin" valueType="num">
                                      <p:cBhvr>
                                        <p:cTn id="9" dur="500" fill="hold"/>
                                        <p:tgtEl>
                                          <p:spTgt spid="20482"/>
                                        </p:tgtEl>
                                        <p:attrNameLst>
                                          <p:attrName>style.rotation</p:attrName>
                                        </p:attrNameLst>
                                      </p:cBhvr>
                                      <p:tavLst>
                                        <p:tav tm="0">
                                          <p:val>
                                            <p:fltVal val="360"/>
                                          </p:val>
                                        </p:tav>
                                        <p:tav tm="100000">
                                          <p:val>
                                            <p:fltVal val="0"/>
                                          </p:val>
                                        </p:tav>
                                      </p:tavLst>
                                    </p:anim>
                                    <p:animEffect transition="in" filter="fade">
                                      <p:cBhvr>
                                        <p:cTn id="10" dur="500"/>
                                        <p:tgtEl>
                                          <p:spTgt spid="2048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20483">
                                            <p:txEl>
                                              <p:pRg st="0" end="0"/>
                                            </p:txEl>
                                          </p:spTgt>
                                        </p:tgtEl>
                                        <p:attrNameLst>
                                          <p:attrName>style.visibility</p:attrName>
                                        </p:attrNameLst>
                                      </p:cBhvr>
                                      <p:to>
                                        <p:strVal val="visible"/>
                                      </p:to>
                                    </p:set>
                                    <p:anim calcmode="lin" valueType="num">
                                      <p:cBhvr>
                                        <p:cTn id="15" dur="5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048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2048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2048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20483">
                                            <p:txEl>
                                              <p:pRg st="1" end="1"/>
                                            </p:txEl>
                                          </p:spTgt>
                                        </p:tgtEl>
                                        <p:attrNameLst>
                                          <p:attrName>style.visibility</p:attrName>
                                        </p:attrNameLst>
                                      </p:cBhvr>
                                      <p:to>
                                        <p:strVal val="visible"/>
                                      </p:to>
                                    </p:set>
                                    <p:anim calcmode="lin" valueType="num">
                                      <p:cBhvr>
                                        <p:cTn id="23" dur="500" fill="hold"/>
                                        <p:tgtEl>
                                          <p:spTgt spid="2048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0483">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20483">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20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0C6B953-1F98-4E19-9CA6-DBA33F1BF55A}" type="datetime1">
              <a:rPr lang="en-US"/>
              <a:pPr/>
              <a:t>10/11/2013</a:t>
            </a:fld>
            <a:endParaRPr lang="en-US"/>
          </a:p>
        </p:txBody>
      </p:sp>
      <p:sp>
        <p:nvSpPr>
          <p:cNvPr id="6" name="Slide Number Placeholder 5"/>
          <p:cNvSpPr>
            <a:spLocks noGrp="1"/>
          </p:cNvSpPr>
          <p:nvPr>
            <p:ph type="sldNum" sz="quarter" idx="12"/>
          </p:nvPr>
        </p:nvSpPr>
        <p:spPr/>
        <p:txBody>
          <a:bodyPr/>
          <a:lstStyle/>
          <a:p>
            <a:fld id="{0F23589E-EAE5-4F4C-84D0-8CB497AFAE64}" type="slidenum">
              <a:rPr lang="en-US"/>
              <a:pPr/>
              <a:t>2</a:t>
            </a:fld>
            <a:endParaRPr lang="en-US"/>
          </a:p>
        </p:txBody>
      </p:sp>
      <p:sp>
        <p:nvSpPr>
          <p:cNvPr id="3074" name="Rectangle 2"/>
          <p:cNvSpPr>
            <a:spLocks noGrp="1" noChangeArrowheads="1"/>
          </p:cNvSpPr>
          <p:nvPr>
            <p:ph type="title"/>
          </p:nvPr>
        </p:nvSpPr>
        <p:spPr/>
        <p:txBody>
          <a:bodyPr/>
          <a:lstStyle/>
          <a:p>
            <a:r>
              <a:rPr lang="en-US"/>
              <a:t>JAWA VERSUS LUAR JAWA</a:t>
            </a:r>
          </a:p>
        </p:txBody>
      </p:sp>
      <p:sp>
        <p:nvSpPr>
          <p:cNvPr id="3075" name="Rectangle 3"/>
          <p:cNvSpPr>
            <a:spLocks noGrp="1" noChangeArrowheads="1"/>
          </p:cNvSpPr>
          <p:nvPr>
            <p:ph type="body" idx="1"/>
          </p:nvPr>
        </p:nvSpPr>
        <p:spPr/>
        <p:txBody>
          <a:bodyPr/>
          <a:lstStyle/>
          <a:p>
            <a:pPr>
              <a:lnSpc>
                <a:spcPct val="90000"/>
              </a:lnSpc>
            </a:pPr>
            <a:r>
              <a:rPr lang="en-US"/>
              <a:t>Sebelum zaman penjajahan </a:t>
            </a:r>
            <a:r>
              <a:rPr lang="en-US">
                <a:sym typeface="Wingdings" pitchFamily="2" charset="2"/>
              </a:rPr>
              <a:t></a:t>
            </a:r>
            <a:r>
              <a:rPr lang="en-US"/>
              <a:t> di kepulau an Indonesia,sudah terjadi diferensiasi yg menonjol. Tiap Daerah di Indonesia sdh menunjukkan perbedaan masyarakat dan kebudayaannya</a:t>
            </a:r>
          </a:p>
          <a:p>
            <a:pPr>
              <a:lnSpc>
                <a:spcPct val="90000"/>
              </a:lnSpc>
            </a:pPr>
            <a:r>
              <a:rPr lang="en-US"/>
              <a:t>Misalnya,di Jawa dan Bali para petani menanam padi secara intensif di tanah sawah basah dengan sistem irigasi yg sudah teratur rapi.</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800" fill="hold">
                                          <p:stCondLst>
                                            <p:cond delay="0"/>
                                          </p:stCondLst>
                                        </p:cTn>
                                        <p:tgtEl>
                                          <p:spTgt spid="3074"/>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307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3075">
                                            <p:txEl>
                                              <p:pRg st="0" end="0"/>
                                            </p:txEl>
                                          </p:spTgt>
                                        </p:tgtEl>
                                        <p:attrNameLst>
                                          <p:attrName>style.visibility</p:attrName>
                                        </p:attrNameLst>
                                      </p:cBhvr>
                                      <p:to>
                                        <p:strVal val="visible"/>
                                      </p:to>
                                    </p:set>
                                    <p:animEffect transition="in" filter="fade">
                                      <p:cBhvr>
                                        <p:cTn id="13" dur="1000"/>
                                        <p:tgtEl>
                                          <p:spTgt spid="3075">
                                            <p:txEl>
                                              <p:pRg st="0" end="0"/>
                                            </p:txEl>
                                          </p:spTgt>
                                        </p:tgtEl>
                                      </p:cBhvr>
                                    </p:animEffect>
                                    <p:anim calcmode="lin" valueType="num">
                                      <p:cBhvr>
                                        <p:cTn id="14" dur="1000" fill="hold"/>
                                        <p:tgtEl>
                                          <p:spTgt spid="3075">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3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3075">
                                            <p:txEl>
                                              <p:pRg st="1" end="1"/>
                                            </p:txEl>
                                          </p:spTgt>
                                        </p:tgtEl>
                                        <p:attrNameLst>
                                          <p:attrName>style.visibility</p:attrName>
                                        </p:attrNameLst>
                                      </p:cBhvr>
                                      <p:to>
                                        <p:strVal val="visible"/>
                                      </p:to>
                                    </p:set>
                                    <p:animEffect transition="in" filter="fade">
                                      <p:cBhvr>
                                        <p:cTn id="20" dur="1000"/>
                                        <p:tgtEl>
                                          <p:spTgt spid="3075">
                                            <p:txEl>
                                              <p:pRg st="1" end="1"/>
                                            </p:txEl>
                                          </p:spTgt>
                                        </p:tgtEl>
                                      </p:cBhvr>
                                    </p:animEffect>
                                    <p:anim calcmode="lin" valueType="num">
                                      <p:cBhvr>
                                        <p:cTn id="21" dur="1000" fill="hold"/>
                                        <p:tgtEl>
                                          <p:spTgt spid="3075">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307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6008D39-0082-4D20-90D7-F29976508573}" type="datetime1">
              <a:rPr lang="en-US"/>
              <a:pPr/>
              <a:t>10/11/2013</a:t>
            </a:fld>
            <a:endParaRPr lang="en-US"/>
          </a:p>
        </p:txBody>
      </p:sp>
      <p:sp>
        <p:nvSpPr>
          <p:cNvPr id="6" name="Slide Number Placeholder 5"/>
          <p:cNvSpPr>
            <a:spLocks noGrp="1"/>
          </p:cNvSpPr>
          <p:nvPr>
            <p:ph type="sldNum" sz="quarter" idx="12"/>
          </p:nvPr>
        </p:nvSpPr>
        <p:spPr/>
        <p:txBody>
          <a:bodyPr/>
          <a:lstStyle/>
          <a:p>
            <a:fld id="{120DEC58-7988-41BA-8761-DAB297940426}" type="slidenum">
              <a:rPr lang="en-US"/>
              <a:pPr/>
              <a:t>20</a:t>
            </a:fld>
            <a:endParaRPr lang="en-US"/>
          </a:p>
        </p:txBody>
      </p:sp>
      <p:sp>
        <p:nvSpPr>
          <p:cNvPr id="21506" name="Rectangle 2"/>
          <p:cNvSpPr>
            <a:spLocks noGrp="1" noChangeArrowheads="1"/>
          </p:cNvSpPr>
          <p:nvPr>
            <p:ph type="title"/>
          </p:nvPr>
        </p:nvSpPr>
        <p:spPr/>
        <p:txBody>
          <a:bodyPr/>
          <a:lstStyle/>
          <a:p>
            <a:r>
              <a:rPr lang="en-US"/>
              <a:t>Dominasi Pusat thd Daerah</a:t>
            </a:r>
          </a:p>
        </p:txBody>
      </p:sp>
      <p:sp>
        <p:nvSpPr>
          <p:cNvPr id="21507" name="Rectangle 3"/>
          <p:cNvSpPr>
            <a:spLocks noGrp="1" noChangeArrowheads="1"/>
          </p:cNvSpPr>
          <p:nvPr>
            <p:ph type="body" idx="1"/>
          </p:nvPr>
        </p:nvSpPr>
        <p:spPr/>
        <p:txBody>
          <a:bodyPr/>
          <a:lstStyle/>
          <a:p>
            <a:r>
              <a:rPr lang="en-US" sz="2800"/>
              <a:t>Selama era Orde baru,Jawa (khususnya) Jakarta sebagai pusat segalanya,telah semakin memperkokoh supremasinya dalam hal politik,ekonomi dan demografi, sehingga tetap dapat menyerap sebagian besar income dari daerah untuk kepentingan langsung Pemerintah Pusat.</a:t>
            </a:r>
          </a:p>
          <a:p>
            <a:r>
              <a:rPr lang="en-US" sz="2800"/>
              <a:t>Meskipun untuk itu Pusat telah melakukan sistem alokasi dana pembangunan bagi daerah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1000"/>
                                        <p:tgtEl>
                                          <p:spTgt spid="21506"/>
                                        </p:tgtEl>
                                      </p:cBhvr>
                                    </p:animEffect>
                                    <p:anim calcmode="lin" valueType="num">
                                      <p:cBhvr>
                                        <p:cTn id="8" dur="1000" fill="hold"/>
                                        <p:tgtEl>
                                          <p:spTgt spid="21506"/>
                                        </p:tgtEl>
                                        <p:attrNameLst>
                                          <p:attrName>ppt_x</p:attrName>
                                        </p:attrNameLst>
                                      </p:cBhvr>
                                      <p:tavLst>
                                        <p:tav tm="0">
                                          <p:val>
                                            <p:strVal val="#ppt_x"/>
                                          </p:val>
                                        </p:tav>
                                        <p:tav tm="100000">
                                          <p:val>
                                            <p:strVal val="#ppt_x"/>
                                          </p:val>
                                        </p:tav>
                                      </p:tavLst>
                                    </p:anim>
                                    <p:anim calcmode="lin" valueType="num">
                                      <p:cBhvr>
                                        <p:cTn id="9" dur="898" decel="100000" fill="hold"/>
                                        <p:tgtEl>
                                          <p:spTgt spid="2150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150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1507">
                                            <p:txEl>
                                              <p:pRg st="0" end="0"/>
                                            </p:txEl>
                                          </p:spTgt>
                                        </p:tgtEl>
                                        <p:attrNameLst>
                                          <p:attrName>style.visibility</p:attrName>
                                        </p:attrNameLst>
                                      </p:cBhvr>
                                      <p:to>
                                        <p:strVal val="visible"/>
                                      </p:to>
                                    </p:set>
                                    <p:animEffect transition="in" filter="fade">
                                      <p:cBhvr>
                                        <p:cTn id="15" dur="1000"/>
                                        <p:tgtEl>
                                          <p:spTgt spid="21507">
                                            <p:txEl>
                                              <p:pRg st="0" end="0"/>
                                            </p:txEl>
                                          </p:spTgt>
                                        </p:tgtEl>
                                      </p:cBhvr>
                                    </p:animEffect>
                                    <p:anim calcmode="lin" valueType="num">
                                      <p:cBhvr>
                                        <p:cTn id="16"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150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150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1507">
                                            <p:txEl>
                                              <p:pRg st="1" end="1"/>
                                            </p:txEl>
                                          </p:spTgt>
                                        </p:tgtEl>
                                        <p:attrNameLst>
                                          <p:attrName>style.visibility</p:attrName>
                                        </p:attrNameLst>
                                      </p:cBhvr>
                                      <p:to>
                                        <p:strVal val="visible"/>
                                      </p:to>
                                    </p:set>
                                    <p:animEffect transition="in" filter="fade">
                                      <p:cBhvr>
                                        <p:cTn id="23" dur="1000"/>
                                        <p:tgtEl>
                                          <p:spTgt spid="21507">
                                            <p:txEl>
                                              <p:pRg st="1" end="1"/>
                                            </p:txEl>
                                          </p:spTgt>
                                        </p:tgtEl>
                                      </p:cBhvr>
                                    </p:animEffect>
                                    <p:anim calcmode="lin" valueType="num">
                                      <p:cBhvr>
                                        <p:cTn id="24" dur="1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21507">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21507">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170256-E97C-48DE-8BBD-A57F83412A3F}" type="datetime1">
              <a:rPr lang="en-US"/>
              <a:pPr/>
              <a:t>10/11/2013</a:t>
            </a:fld>
            <a:endParaRPr lang="en-US"/>
          </a:p>
        </p:txBody>
      </p:sp>
      <p:sp>
        <p:nvSpPr>
          <p:cNvPr id="6" name="Slide Number Placeholder 5"/>
          <p:cNvSpPr>
            <a:spLocks noGrp="1"/>
          </p:cNvSpPr>
          <p:nvPr>
            <p:ph type="sldNum" sz="quarter" idx="12"/>
          </p:nvPr>
        </p:nvSpPr>
        <p:spPr/>
        <p:txBody>
          <a:bodyPr/>
          <a:lstStyle/>
          <a:p>
            <a:fld id="{4E32477E-247C-473D-9129-1ED5F69AF778}" type="slidenum">
              <a:rPr lang="en-US"/>
              <a:pPr/>
              <a:t>21</a:t>
            </a:fld>
            <a:endParaRPr lang="en-US"/>
          </a:p>
        </p:txBody>
      </p:sp>
      <p:sp>
        <p:nvSpPr>
          <p:cNvPr id="22530" name="Rectangle 2"/>
          <p:cNvSpPr>
            <a:spLocks noGrp="1" noChangeArrowheads="1"/>
          </p:cNvSpPr>
          <p:nvPr>
            <p:ph type="title"/>
          </p:nvPr>
        </p:nvSpPr>
        <p:spPr/>
        <p:txBody>
          <a:bodyPr/>
          <a:lstStyle/>
          <a:p>
            <a:r>
              <a:rPr lang="en-US">
                <a:latin typeface="Engravers MT" pitchFamily="18" charset="0"/>
              </a:rPr>
              <a:t>CATATAN PENUTUP</a:t>
            </a:r>
          </a:p>
        </p:txBody>
      </p:sp>
      <p:sp>
        <p:nvSpPr>
          <p:cNvPr id="22531" name="Rectangle 3"/>
          <p:cNvSpPr>
            <a:spLocks noGrp="1" noChangeArrowheads="1"/>
          </p:cNvSpPr>
          <p:nvPr>
            <p:ph type="body" idx="1"/>
          </p:nvPr>
        </p:nvSpPr>
        <p:spPr/>
        <p:txBody>
          <a:bodyPr/>
          <a:lstStyle/>
          <a:p>
            <a:pPr>
              <a:lnSpc>
                <a:spcPct val="90000"/>
              </a:lnSpc>
            </a:pPr>
            <a:r>
              <a:rPr lang="en-US">
                <a:latin typeface="Lucida Sans Unicode" pitchFamily="34" charset="0"/>
              </a:rPr>
              <a:t>BUATLAH RANGKUMAN ATAU SINOPSIS DARI MATERI KULIAH HARI INI DALAM NARASI RINGKAS.</a:t>
            </a:r>
          </a:p>
          <a:p>
            <a:pPr>
              <a:lnSpc>
                <a:spcPct val="90000"/>
              </a:lnSpc>
            </a:pPr>
            <a:r>
              <a:rPr lang="en-US">
                <a:latin typeface="Lucida Sans Unicode" pitchFamily="34" charset="0"/>
              </a:rPr>
              <a:t>LAPORKAN SECARA KELOMPOK (MAX 10 ORANG lengkap dgn tanda tangan) PADA SAAT KULIAH MINGGU DEPAN.</a:t>
            </a:r>
          </a:p>
          <a:p>
            <a:pPr>
              <a:lnSpc>
                <a:spcPct val="90000"/>
              </a:lnSpc>
            </a:pPr>
            <a:r>
              <a:rPr lang="en-US" sz="4800">
                <a:latin typeface="Lucida Calligraphy" pitchFamily="66" charset="0"/>
              </a:rPr>
              <a:t>Terima  Kasih</a:t>
            </a:r>
          </a:p>
          <a:p>
            <a:pPr>
              <a:lnSpc>
                <a:spcPct val="90000"/>
              </a:lnSpc>
            </a:pPr>
            <a:endParaRPr lang="en-US" sz="4800">
              <a:latin typeface="Lucida Calligraphy" pitchFamily="66" charset="0"/>
            </a:endParaRPr>
          </a:p>
          <a:p>
            <a:pPr>
              <a:lnSpc>
                <a:spcPct val="90000"/>
              </a:lnSpc>
            </a:pPr>
            <a:endParaRPr lang="en-US"/>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2000" fill="hold"/>
                                        <p:tgtEl>
                                          <p:spTgt spid="22530"/>
                                        </p:tgtEl>
                                        <p:attrNameLst>
                                          <p:attrName>ppt_w</p:attrName>
                                        </p:attrNameLst>
                                      </p:cBhvr>
                                      <p:tavLst>
                                        <p:tav tm="0">
                                          <p:val>
                                            <p:strVal val="#ppt_w"/>
                                          </p:val>
                                        </p:tav>
                                        <p:tav tm="100000">
                                          <p:val>
                                            <p:strVal val="#ppt_w"/>
                                          </p:val>
                                        </p:tav>
                                      </p:tavLst>
                                    </p:anim>
                                    <p:anim calcmode="lin" valueType="num">
                                      <p:cBhvr>
                                        <p:cTn id="8" dur="2000" fill="hold"/>
                                        <p:tgtEl>
                                          <p:spTgt spid="2253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22530"/>
                                        </p:tgtEl>
                                        <p:attrNameLst>
                                          <p:attrName>ppt_x</p:attrName>
                                        </p:attrNameLst>
                                      </p:cBhvr>
                                      <p:tavLst>
                                        <p:tav tm="0">
                                          <p:val>
                                            <p:strVal val="#ppt_x-.4"/>
                                          </p:val>
                                        </p:tav>
                                        <p:tav tm="100000">
                                          <p:val>
                                            <p:strVal val="#ppt_x"/>
                                          </p:val>
                                        </p:tav>
                                      </p:tavLst>
                                    </p:anim>
                                    <p:anim calcmode="lin" valueType="num">
                                      <p:cBhvr>
                                        <p:cTn id="10" dur="2000" fill="hold"/>
                                        <p:tgtEl>
                                          <p:spTgt spid="2253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22531">
                                            <p:txEl>
                                              <p:pRg st="0" end="0"/>
                                            </p:txEl>
                                          </p:spTgt>
                                        </p:tgtEl>
                                        <p:attrNameLst>
                                          <p:attrName>style.visibility</p:attrName>
                                        </p:attrNameLst>
                                      </p:cBhvr>
                                      <p:to>
                                        <p:strVal val="visible"/>
                                      </p:to>
                                    </p:set>
                                    <p:animEffect transition="in" filter="fade">
                                      <p:cBhvr>
                                        <p:cTn id="15" dur="500">
                                          <p:stCondLst>
                                            <p:cond delay="0"/>
                                          </p:stCondLst>
                                        </p:cTn>
                                        <p:tgtEl>
                                          <p:spTgt spid="22531">
                                            <p:txEl>
                                              <p:pRg st="0" end="0"/>
                                            </p:txEl>
                                          </p:spTgt>
                                        </p:tgtEl>
                                      </p:cBhvr>
                                    </p:animEffect>
                                    <p:anim calcmode="lin" valueType="num">
                                      <p:cBhvr>
                                        <p:cTn id="16" dur="500" fill="hold">
                                          <p:stCondLst>
                                            <p:cond delay="0"/>
                                          </p:stCondLst>
                                        </p:cTn>
                                        <p:tgtEl>
                                          <p:spTgt spid="2253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22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22531">
                                            <p:txEl>
                                              <p:pRg st="1" end="1"/>
                                            </p:txEl>
                                          </p:spTgt>
                                        </p:tgtEl>
                                        <p:attrNameLst>
                                          <p:attrName>style.visibility</p:attrName>
                                        </p:attrNameLst>
                                      </p:cBhvr>
                                      <p:to>
                                        <p:strVal val="visible"/>
                                      </p:to>
                                    </p:set>
                                    <p:animEffect transition="in" filter="fade">
                                      <p:cBhvr>
                                        <p:cTn id="22" dur="500">
                                          <p:stCondLst>
                                            <p:cond delay="0"/>
                                          </p:stCondLst>
                                        </p:cTn>
                                        <p:tgtEl>
                                          <p:spTgt spid="22531">
                                            <p:txEl>
                                              <p:pRg st="1" end="1"/>
                                            </p:txEl>
                                          </p:spTgt>
                                        </p:tgtEl>
                                      </p:cBhvr>
                                    </p:animEffect>
                                    <p:anim calcmode="lin" valueType="num">
                                      <p:cBhvr>
                                        <p:cTn id="23" dur="500" fill="hold">
                                          <p:stCondLst>
                                            <p:cond delay="0"/>
                                          </p:stCondLst>
                                        </p:cTn>
                                        <p:tgtEl>
                                          <p:spTgt spid="22531">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22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22531">
                                            <p:txEl>
                                              <p:pRg st="2" end="2"/>
                                            </p:txEl>
                                          </p:spTgt>
                                        </p:tgtEl>
                                        <p:attrNameLst>
                                          <p:attrName>style.visibility</p:attrName>
                                        </p:attrNameLst>
                                      </p:cBhvr>
                                      <p:to>
                                        <p:strVal val="visible"/>
                                      </p:to>
                                    </p:set>
                                    <p:animEffect transition="in" filter="fade">
                                      <p:cBhvr>
                                        <p:cTn id="29" dur="500">
                                          <p:stCondLst>
                                            <p:cond delay="0"/>
                                          </p:stCondLst>
                                        </p:cTn>
                                        <p:tgtEl>
                                          <p:spTgt spid="22531">
                                            <p:txEl>
                                              <p:pRg st="2" end="2"/>
                                            </p:txEl>
                                          </p:spTgt>
                                        </p:tgtEl>
                                      </p:cBhvr>
                                    </p:animEffect>
                                    <p:anim calcmode="lin" valueType="num">
                                      <p:cBhvr>
                                        <p:cTn id="30" dur="500" fill="hold">
                                          <p:stCondLst>
                                            <p:cond delay="0"/>
                                          </p:stCondLst>
                                        </p:cTn>
                                        <p:tgtEl>
                                          <p:spTgt spid="22531">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2253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49191C1-7EE1-4256-9ADA-26E863C88692}" type="datetime1">
              <a:rPr lang="en-US"/>
              <a:pPr/>
              <a:t>10/11/2013</a:t>
            </a:fld>
            <a:endParaRPr lang="en-US"/>
          </a:p>
        </p:txBody>
      </p:sp>
      <p:sp>
        <p:nvSpPr>
          <p:cNvPr id="6" name="Slide Number Placeholder 5"/>
          <p:cNvSpPr>
            <a:spLocks noGrp="1"/>
          </p:cNvSpPr>
          <p:nvPr>
            <p:ph type="sldNum" sz="quarter" idx="12"/>
          </p:nvPr>
        </p:nvSpPr>
        <p:spPr/>
        <p:txBody>
          <a:bodyPr/>
          <a:lstStyle/>
          <a:p>
            <a:fld id="{10B1CE8D-FFB4-47DA-8FA3-65CD58543963}" type="slidenum">
              <a:rPr lang="en-US"/>
              <a:pPr/>
              <a:t>3</a:t>
            </a:fld>
            <a:endParaRPr lang="en-US"/>
          </a:p>
        </p:txBody>
      </p:sp>
      <p:sp>
        <p:nvSpPr>
          <p:cNvPr id="4098" name="Rectangle 2"/>
          <p:cNvSpPr>
            <a:spLocks noGrp="1" noChangeArrowheads="1"/>
          </p:cNvSpPr>
          <p:nvPr>
            <p:ph type="title"/>
          </p:nvPr>
        </p:nvSpPr>
        <p:spPr/>
        <p:txBody>
          <a:bodyPr/>
          <a:lstStyle/>
          <a:p>
            <a:r>
              <a:rPr lang="en-US"/>
              <a:t>Sistem Kapitalis</a:t>
            </a:r>
          </a:p>
        </p:txBody>
      </p:sp>
      <p:sp>
        <p:nvSpPr>
          <p:cNvPr id="4099" name="Rectangle 3"/>
          <p:cNvSpPr>
            <a:spLocks noGrp="1" noChangeArrowheads="1"/>
          </p:cNvSpPr>
          <p:nvPr>
            <p:ph type="body" idx="1"/>
          </p:nvPr>
        </p:nvSpPr>
        <p:spPr/>
        <p:txBody>
          <a:bodyPr/>
          <a:lstStyle/>
          <a:p>
            <a:r>
              <a:rPr lang="en-US" sz="2800"/>
              <a:t>Di luar ke dua daerah itu para petani umumnya menanam padi di ladang secara ekstensif atau sistem ladang berpindah (di Kalimantan,lihat: Michael Dove,Sistem perladangan Suku Kantu)</a:t>
            </a:r>
          </a:p>
          <a:p>
            <a:r>
              <a:rPr lang="en-US" sz="2800"/>
              <a:t>Tetapi diferensiasi regional yang sudah mantap tsb (antara lain krn faktor2 alamiah tadi) baru menimbulkan ketimpangan regional, ketika berakhirnya sistem Tanam Paksa (</a:t>
            </a:r>
            <a:r>
              <a:rPr lang="en-US" sz="2800" i="1"/>
              <a:t>cultuurstelsel</a:t>
            </a:r>
            <a:r>
              <a:rPr lang="en-US" sz="2800"/>
              <a:t>) </a:t>
            </a:r>
            <a:r>
              <a:rPr lang="en-US" sz="2800">
                <a:sym typeface="Wingdings" pitchFamily="2" charset="2"/>
              </a:rPr>
              <a:t> yakni dgn masuknya sistem produksi Kapitalis ke pedesaan.</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4098"/>
                                        </p:tgtEl>
                                        <p:attrNameLst>
                                          <p:attrName>style.visibility</p:attrName>
                                        </p:attrNameLst>
                                      </p:cBhvr>
                                      <p:to>
                                        <p:strVal val="visible"/>
                                      </p:to>
                                    </p:set>
                                    <p:animEffect transition="in" filter="fade">
                                      <p:cBhvr>
                                        <p:cTn id="7" dur="1000">
                                          <p:stCondLst>
                                            <p:cond delay="0"/>
                                          </p:stCondLst>
                                        </p:cTn>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500">
                                          <p:stCondLst>
                                            <p:cond delay="0"/>
                                          </p:stCondLst>
                                        </p:cTn>
                                        <p:tgtEl>
                                          <p:spTgt spid="40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500">
                                          <p:stCondLst>
                                            <p:cond delay="0"/>
                                          </p:stCondLst>
                                        </p:cTn>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45D822-2F77-42A3-98B8-6BF7A62CAC4F}" type="datetime1">
              <a:rPr lang="en-US"/>
              <a:pPr/>
              <a:t>10/11/2013</a:t>
            </a:fld>
            <a:endParaRPr lang="en-US"/>
          </a:p>
        </p:txBody>
      </p:sp>
      <p:sp>
        <p:nvSpPr>
          <p:cNvPr id="6" name="Slide Number Placeholder 5"/>
          <p:cNvSpPr>
            <a:spLocks noGrp="1"/>
          </p:cNvSpPr>
          <p:nvPr>
            <p:ph type="sldNum" sz="quarter" idx="12"/>
          </p:nvPr>
        </p:nvSpPr>
        <p:spPr/>
        <p:txBody>
          <a:bodyPr/>
          <a:lstStyle/>
          <a:p>
            <a:fld id="{29B3B233-8DA1-4D7E-985C-2D9B36CD6661}" type="slidenum">
              <a:rPr lang="en-US"/>
              <a:pPr/>
              <a:t>4</a:t>
            </a:fld>
            <a:endParaRPr lang="en-US"/>
          </a:p>
        </p:txBody>
      </p:sp>
      <p:sp>
        <p:nvSpPr>
          <p:cNvPr id="5122" name="Rectangle 2"/>
          <p:cNvSpPr>
            <a:spLocks noGrp="1" noChangeArrowheads="1"/>
          </p:cNvSpPr>
          <p:nvPr>
            <p:ph type="title"/>
          </p:nvPr>
        </p:nvSpPr>
        <p:spPr/>
        <p:txBody>
          <a:bodyPr/>
          <a:lstStyle/>
          <a:p>
            <a:r>
              <a:rPr lang="en-US"/>
              <a:t>Struktur Ekonomi Dualistik</a:t>
            </a:r>
          </a:p>
        </p:txBody>
      </p:sp>
      <p:sp>
        <p:nvSpPr>
          <p:cNvPr id="5123" name="Rectangle 3"/>
          <p:cNvSpPr>
            <a:spLocks noGrp="1" noChangeArrowheads="1"/>
          </p:cNvSpPr>
          <p:nvPr>
            <p:ph type="body" idx="1"/>
          </p:nvPr>
        </p:nvSpPr>
        <p:spPr/>
        <p:txBody>
          <a:bodyPr/>
          <a:lstStyle/>
          <a:p>
            <a:r>
              <a:rPr lang="en-US" sz="2800"/>
              <a:t>Masuknya sistem produksi kapitalis pada akhirnya melahirkan struktur ekonomi  dualistik, yang ditandai oleh ketergatungan yg tinggi kepada dunia Barat yg sudah lebih dahulu memulai Industrialisasi.</a:t>
            </a:r>
          </a:p>
          <a:p>
            <a:r>
              <a:rPr lang="en-US" sz="2800"/>
              <a:t>Salah satu ciri utama dari struktur ekonomi dualistik adalah,terjadinya perkembangan yg berat sebelah yakni aktivtas besar2an untuk memenuhi pasar dunia,dgn kapital dari Barat </a:t>
            </a:r>
            <a:r>
              <a:rPr lang="en-US" sz="2800">
                <a:sym typeface="Wingdings" pitchFamily="2" charset="2"/>
              </a:rPr>
              <a:t> berhadapan dengan ekonomi lokal kecil2an.</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anim calcmode="lin" valueType="num">
                                      <p:cBhvr>
                                        <p:cTn id="8"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123">
                                            <p:txEl>
                                              <p:pRg st="1" end="1"/>
                                            </p:txEl>
                                          </p:spTgt>
                                        </p:tgtEl>
                                        <p:attrNameLst>
                                          <p:attrName>style.visibility</p:attrName>
                                        </p:attrNameLst>
                                      </p:cBhvr>
                                      <p:to>
                                        <p:strVal val="visible"/>
                                      </p:to>
                                    </p:set>
                                    <p:animEffect transition="in" filter="fade">
                                      <p:cBhvr>
                                        <p:cTn id="14" dur="1000"/>
                                        <p:tgtEl>
                                          <p:spTgt spid="5123">
                                            <p:txEl>
                                              <p:pRg st="1" end="1"/>
                                            </p:txEl>
                                          </p:spTgt>
                                        </p:tgtEl>
                                      </p:cBhvr>
                                    </p:animEffect>
                                    <p:anim calcmode="lin" valueType="num">
                                      <p:cBhvr>
                                        <p:cTn id="15"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9B34836-7B0E-4E9F-8846-E9C9A3A75447}" type="datetime1">
              <a:rPr lang="en-US"/>
              <a:pPr/>
              <a:t>10/11/2013</a:t>
            </a:fld>
            <a:endParaRPr lang="en-US"/>
          </a:p>
        </p:txBody>
      </p:sp>
      <p:sp>
        <p:nvSpPr>
          <p:cNvPr id="6" name="Slide Number Placeholder 5"/>
          <p:cNvSpPr>
            <a:spLocks noGrp="1"/>
          </p:cNvSpPr>
          <p:nvPr>
            <p:ph type="sldNum" sz="quarter" idx="12"/>
          </p:nvPr>
        </p:nvSpPr>
        <p:spPr/>
        <p:txBody>
          <a:bodyPr/>
          <a:lstStyle/>
          <a:p>
            <a:fld id="{F66338D7-BDC6-40F7-B2C7-34DEF174E75A}" type="slidenum">
              <a:rPr lang="en-US"/>
              <a:pPr/>
              <a:t>5</a:t>
            </a:fld>
            <a:endParaRPr lang="en-US"/>
          </a:p>
        </p:txBody>
      </p:sp>
      <p:sp>
        <p:nvSpPr>
          <p:cNvPr id="6146" name="Rectangle 2"/>
          <p:cNvSpPr>
            <a:spLocks noGrp="1" noChangeArrowheads="1"/>
          </p:cNvSpPr>
          <p:nvPr>
            <p:ph type="title"/>
          </p:nvPr>
        </p:nvSpPr>
        <p:spPr/>
        <p:txBody>
          <a:bodyPr/>
          <a:lstStyle/>
          <a:p>
            <a:r>
              <a:rPr lang="en-US"/>
              <a:t>Awal Tekanan Penjajah</a:t>
            </a:r>
          </a:p>
        </p:txBody>
      </p:sp>
      <p:sp>
        <p:nvSpPr>
          <p:cNvPr id="6147" name="Rectangle 3"/>
          <p:cNvSpPr>
            <a:spLocks noGrp="1" noChangeArrowheads="1"/>
          </p:cNvSpPr>
          <p:nvPr>
            <p:ph type="body" idx="1"/>
          </p:nvPr>
        </p:nvSpPr>
        <p:spPr/>
        <p:txBody>
          <a:bodyPr/>
          <a:lstStyle/>
          <a:p>
            <a:pPr>
              <a:lnSpc>
                <a:spcPct val="90000"/>
              </a:lnSpc>
            </a:pPr>
            <a:r>
              <a:rPr lang="en-US"/>
              <a:t>Penetrasi kolonial tsb. memusatkan diri di beberapa daerah yg sudah memiliki surplus produksi dan penduduk yg cukup padat (Jawa,Maluku,Sulawesi Selatan dan Sumatra Barat)</a:t>
            </a:r>
          </a:p>
          <a:p>
            <a:pPr>
              <a:lnSpc>
                <a:spcPct val="90000"/>
              </a:lnSpc>
            </a:pPr>
            <a:r>
              <a:rPr lang="en-US"/>
              <a:t>Juga di daerah2 yg kaya sumber daya alamnya dan relatif mudah untuk dieksploitasi (Sumatra Timur, Sumsel dan Kaltim)</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ppt_x</p:attrName>
                                        </p:attrNameLst>
                                      </p:cBhvr>
                                      <p:tavLst>
                                        <p:tav tm="0">
                                          <p:val>
                                            <p:strVal val="#ppt_x-.2"/>
                                          </p:val>
                                        </p:tav>
                                        <p:tav tm="100000">
                                          <p:val>
                                            <p:strVal val="#ppt_x"/>
                                          </p:val>
                                        </p:tav>
                                      </p:tavLst>
                                    </p:anim>
                                    <p:anim calcmode="lin" valueType="num">
                                      <p:cBhvr>
                                        <p:cTn id="8" dur="1000" fill="hold"/>
                                        <p:tgtEl>
                                          <p:spTgt spid="614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14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147">
                                            <p:txEl>
                                              <p:pRg st="0" end="0"/>
                                            </p:txEl>
                                          </p:spTgt>
                                        </p:tgtEl>
                                        <p:attrNameLst>
                                          <p:attrName>style.visibility</p:attrName>
                                        </p:attrNameLst>
                                      </p:cBhvr>
                                      <p:to>
                                        <p:strVal val="visible"/>
                                      </p:to>
                                    </p:set>
                                    <p:animEffect transition="in" filter="fade">
                                      <p:cBhvr>
                                        <p:cTn id="14" dur="500"/>
                                        <p:tgtEl>
                                          <p:spTgt spid="6147">
                                            <p:txEl>
                                              <p:pRg st="0" end="0"/>
                                            </p:txEl>
                                          </p:spTgt>
                                        </p:tgtEl>
                                      </p:cBhvr>
                                    </p:animEffect>
                                    <p:anim calcmode="lin" valueType="num">
                                      <p:cBhvr>
                                        <p:cTn id="15"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14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6147">
                                            <p:txEl>
                                              <p:pRg st="1" end="1"/>
                                            </p:txEl>
                                          </p:spTgt>
                                        </p:tgtEl>
                                        <p:attrNameLst>
                                          <p:attrName>style.visibility</p:attrName>
                                        </p:attrNameLst>
                                      </p:cBhvr>
                                      <p:to>
                                        <p:strVal val="visible"/>
                                      </p:to>
                                    </p:set>
                                    <p:animEffect transition="in" filter="fade">
                                      <p:cBhvr>
                                        <p:cTn id="21" dur="500"/>
                                        <p:tgtEl>
                                          <p:spTgt spid="6147">
                                            <p:txEl>
                                              <p:pRg st="1" end="1"/>
                                            </p:txEl>
                                          </p:spTgt>
                                        </p:tgtEl>
                                      </p:cBhvr>
                                    </p:animEffect>
                                    <p:anim calcmode="lin" valueType="num">
                                      <p:cBhvr>
                                        <p:cTn id="22"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6147">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2BA52F6-F1BE-46E7-AAD7-0ED8A2ABC925}" type="datetime1">
              <a:rPr lang="en-US"/>
              <a:pPr/>
              <a:t>10/11/2013</a:t>
            </a:fld>
            <a:endParaRPr lang="en-US"/>
          </a:p>
        </p:txBody>
      </p:sp>
      <p:sp>
        <p:nvSpPr>
          <p:cNvPr id="6" name="Slide Number Placeholder 5"/>
          <p:cNvSpPr>
            <a:spLocks noGrp="1"/>
          </p:cNvSpPr>
          <p:nvPr>
            <p:ph type="sldNum" sz="quarter" idx="12"/>
          </p:nvPr>
        </p:nvSpPr>
        <p:spPr/>
        <p:txBody>
          <a:bodyPr/>
          <a:lstStyle/>
          <a:p>
            <a:fld id="{A6462293-B707-41A1-839E-22EFB13527B8}" type="slidenum">
              <a:rPr lang="en-US"/>
              <a:pPr/>
              <a:t>6</a:t>
            </a:fld>
            <a:endParaRPr lang="en-US"/>
          </a:p>
        </p:txBody>
      </p:sp>
      <p:sp>
        <p:nvSpPr>
          <p:cNvPr id="7170" name="Rectangle 2"/>
          <p:cNvSpPr>
            <a:spLocks noGrp="1" noChangeArrowheads="1"/>
          </p:cNvSpPr>
          <p:nvPr>
            <p:ph type="title"/>
          </p:nvPr>
        </p:nvSpPr>
        <p:spPr/>
        <p:txBody>
          <a:bodyPr/>
          <a:lstStyle/>
          <a:p>
            <a:r>
              <a:rPr lang="en-US"/>
              <a:t>Kontribusi Penduduk Pribumi</a:t>
            </a:r>
          </a:p>
        </p:txBody>
      </p:sp>
      <p:sp>
        <p:nvSpPr>
          <p:cNvPr id="7171" name="Rectangle 3"/>
          <p:cNvSpPr>
            <a:spLocks noGrp="1" noChangeArrowheads="1"/>
          </p:cNvSpPr>
          <p:nvPr>
            <p:ph type="body" idx="1"/>
          </p:nvPr>
        </p:nvSpPr>
        <p:spPr/>
        <p:txBody>
          <a:bodyPr/>
          <a:lstStyle/>
          <a:p>
            <a:pPr>
              <a:lnSpc>
                <a:spcPct val="90000"/>
              </a:lnSpc>
            </a:pPr>
            <a:r>
              <a:rPr lang="en-US"/>
              <a:t>Tetapi semua perkembangan itu tidak lepas dari “dukungan” pribumi dengan usaha skala mikronya.</a:t>
            </a:r>
          </a:p>
          <a:p>
            <a:pPr>
              <a:lnSpc>
                <a:spcPct val="90000"/>
              </a:lnSpc>
            </a:pPr>
            <a:r>
              <a:rPr lang="en-US"/>
              <a:t>Sektor mikro (usaha kecil2an) pribumi ini selalu dipaksa untuk memainkan peran pelayanan,yakni sebagai tempat dari Pengusaha2 Besar untuk mendapatkan tenaga kerja, tanah,dan bahan pertanian dengan harga sangat murah.</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strVal val="#ppt_w+.3"/>
                                          </p:val>
                                        </p:tav>
                                        <p:tav tm="100000">
                                          <p:val>
                                            <p:strVal val="#ppt_w"/>
                                          </p:val>
                                        </p:tav>
                                      </p:tavLst>
                                    </p:anim>
                                    <p:anim calcmode="lin" valueType="num">
                                      <p:cBhvr>
                                        <p:cTn id="8" dur="1000" fill="hold"/>
                                        <p:tgtEl>
                                          <p:spTgt spid="7170"/>
                                        </p:tgtEl>
                                        <p:attrNameLst>
                                          <p:attrName>ppt_h</p:attrName>
                                        </p:attrNameLst>
                                      </p:cBhvr>
                                      <p:tavLst>
                                        <p:tav tm="0">
                                          <p:val>
                                            <p:strVal val="#ppt_h"/>
                                          </p:val>
                                        </p:tav>
                                        <p:tav tm="100000">
                                          <p:val>
                                            <p:strVal val="#ppt_h"/>
                                          </p:val>
                                        </p:tav>
                                      </p:tavLst>
                                    </p:anim>
                                    <p:animEffect transition="in" filter="fade">
                                      <p:cBhvr>
                                        <p:cTn id="9" dur="1000"/>
                                        <p:tgtEl>
                                          <p:spTgt spid="7170"/>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 calcmode="lin" valueType="num">
                                      <p:cBhvr>
                                        <p:cTn id="14" dur="1000" fill="hold"/>
                                        <p:tgtEl>
                                          <p:spTgt spid="7171">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717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717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7171">
                                            <p:txEl>
                                              <p:pRg st="1" end="1"/>
                                            </p:txEl>
                                          </p:spTgt>
                                        </p:tgtEl>
                                        <p:attrNameLst>
                                          <p:attrName>style.visibility</p:attrName>
                                        </p:attrNameLst>
                                      </p:cBhvr>
                                      <p:to>
                                        <p:strVal val="visible"/>
                                      </p:to>
                                    </p:set>
                                    <p:anim calcmode="lin" valueType="num">
                                      <p:cBhvr>
                                        <p:cTn id="21" dur="1000" fill="hold"/>
                                        <p:tgtEl>
                                          <p:spTgt spid="7171">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7171">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172E448-0808-4D3F-B186-5938341609A7}" type="datetime1">
              <a:rPr lang="en-US"/>
              <a:pPr/>
              <a:t>10/11/2013</a:t>
            </a:fld>
            <a:endParaRPr lang="en-US"/>
          </a:p>
        </p:txBody>
      </p:sp>
      <p:sp>
        <p:nvSpPr>
          <p:cNvPr id="6" name="Slide Number Placeholder 5"/>
          <p:cNvSpPr>
            <a:spLocks noGrp="1"/>
          </p:cNvSpPr>
          <p:nvPr>
            <p:ph type="sldNum" sz="quarter" idx="12"/>
          </p:nvPr>
        </p:nvSpPr>
        <p:spPr/>
        <p:txBody>
          <a:bodyPr/>
          <a:lstStyle/>
          <a:p>
            <a:fld id="{AC124429-ECA6-4598-80ED-2A37E613A78A}" type="slidenum">
              <a:rPr lang="en-US"/>
              <a:pPr/>
              <a:t>7</a:t>
            </a:fld>
            <a:endParaRPr lang="en-US"/>
          </a:p>
        </p:txBody>
      </p:sp>
      <p:sp>
        <p:nvSpPr>
          <p:cNvPr id="8194" name="Rectangle 2"/>
          <p:cNvSpPr>
            <a:spLocks noGrp="1" noChangeArrowheads="1"/>
          </p:cNvSpPr>
          <p:nvPr>
            <p:ph type="title"/>
          </p:nvPr>
        </p:nvSpPr>
        <p:spPr>
          <a:xfrm>
            <a:off x="457200" y="158750"/>
            <a:ext cx="8229600" cy="755650"/>
          </a:xfrm>
        </p:spPr>
        <p:txBody>
          <a:bodyPr/>
          <a:lstStyle/>
          <a:p>
            <a:r>
              <a:rPr lang="en-US">
                <a:latin typeface="Lucida Sans Unicode" pitchFamily="34" charset="0"/>
              </a:rPr>
              <a:t>Tesis Clifford Geertz</a:t>
            </a:r>
          </a:p>
        </p:txBody>
      </p:sp>
      <p:sp>
        <p:nvSpPr>
          <p:cNvPr id="8195" name="Rectangle 3"/>
          <p:cNvSpPr>
            <a:spLocks noGrp="1" noChangeArrowheads="1"/>
          </p:cNvSpPr>
          <p:nvPr>
            <p:ph type="body" idx="1"/>
          </p:nvPr>
        </p:nvSpPr>
        <p:spPr>
          <a:xfrm>
            <a:off x="381000" y="1295400"/>
            <a:ext cx="8229600" cy="5181600"/>
          </a:xfrm>
        </p:spPr>
        <p:txBody>
          <a:bodyPr/>
          <a:lstStyle/>
          <a:p>
            <a:r>
              <a:rPr lang="en-US" sz="2800"/>
              <a:t>Kondisi ini oleh Clifford Geertz telah ditunjukkan dengan sangat meyakinkan, bahwa perkembangan kolonial Belanda yg diawali oleh sistem Tanam paksa (1830-1870) dan perkebunan tebu di Jawa dan Sumatra,telah menimbulkan pertambahan jumlah penduduk luar biasa cepat, serta kemiskinan di pedesaan Jawa </a:t>
            </a:r>
            <a:r>
              <a:rPr lang="en-US" sz="2800">
                <a:sym typeface="Wingdings" pitchFamily="2" charset="2"/>
              </a:rPr>
              <a:t> proses Involusi pertanian.</a:t>
            </a:r>
            <a:endParaRPr lang="en-US" sz="280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1000"/>
                                        <p:tgtEl>
                                          <p:spTgt spid="8194"/>
                                        </p:tgtEl>
                                      </p:cBhvr>
                                    </p:animEffect>
                                    <p:anim calcmode="lin" valueType="num">
                                      <p:cBhvr>
                                        <p:cTn id="8" dur="1000" fill="hold"/>
                                        <p:tgtEl>
                                          <p:spTgt spid="8194"/>
                                        </p:tgtEl>
                                        <p:attrNameLst>
                                          <p:attrName>ppt_x</p:attrName>
                                        </p:attrNameLst>
                                      </p:cBhvr>
                                      <p:tavLst>
                                        <p:tav tm="0">
                                          <p:val>
                                            <p:strVal val="#ppt_x"/>
                                          </p:val>
                                        </p:tav>
                                        <p:tav tm="100000">
                                          <p:val>
                                            <p:strVal val="#ppt_x"/>
                                          </p:val>
                                        </p:tav>
                                      </p:tavLst>
                                    </p:anim>
                                    <p:anim calcmode="lin" valueType="num">
                                      <p:cBhvr>
                                        <p:cTn id="9" dur="898" decel="100000" fill="hold"/>
                                        <p:tgtEl>
                                          <p:spTgt spid="819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819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8195">
                                            <p:txEl>
                                              <p:pRg st="0" end="0"/>
                                            </p:txEl>
                                          </p:spTgt>
                                        </p:tgtEl>
                                        <p:attrNameLst>
                                          <p:attrName>style.visibility</p:attrName>
                                        </p:attrNameLst>
                                      </p:cBhvr>
                                      <p:to>
                                        <p:strVal val="visible"/>
                                      </p:to>
                                    </p:set>
                                    <p:animEffect transition="in" filter="fade">
                                      <p:cBhvr>
                                        <p:cTn id="15" dur="1000"/>
                                        <p:tgtEl>
                                          <p:spTgt spid="8195">
                                            <p:txEl>
                                              <p:pRg st="0" end="0"/>
                                            </p:txEl>
                                          </p:spTgt>
                                        </p:tgtEl>
                                      </p:cBhvr>
                                    </p:animEffect>
                                    <p:anim calcmode="lin" valueType="num">
                                      <p:cBhvr>
                                        <p:cTn id="16"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819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819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EA689-2DF9-4667-9967-2CF12C1DA589}" type="datetime1">
              <a:rPr lang="en-US"/>
              <a:pPr/>
              <a:t>10/11/2013</a:t>
            </a:fld>
            <a:endParaRPr lang="en-US"/>
          </a:p>
        </p:txBody>
      </p:sp>
      <p:sp>
        <p:nvSpPr>
          <p:cNvPr id="6" name="Slide Number Placeholder 5"/>
          <p:cNvSpPr>
            <a:spLocks noGrp="1"/>
          </p:cNvSpPr>
          <p:nvPr>
            <p:ph type="sldNum" sz="quarter" idx="12"/>
          </p:nvPr>
        </p:nvSpPr>
        <p:spPr/>
        <p:txBody>
          <a:bodyPr/>
          <a:lstStyle/>
          <a:p>
            <a:fld id="{D48F1DDE-D368-4D9F-BD87-CC0E3B2DE806}" type="slidenum">
              <a:rPr lang="en-US"/>
              <a:pPr/>
              <a:t>8</a:t>
            </a:fld>
            <a:endParaRPr lang="en-US"/>
          </a:p>
        </p:txBody>
      </p:sp>
      <p:sp>
        <p:nvSpPr>
          <p:cNvPr id="9218" name="Rectangle 2"/>
          <p:cNvSpPr>
            <a:spLocks noGrp="1" noChangeArrowheads="1"/>
          </p:cNvSpPr>
          <p:nvPr>
            <p:ph type="title"/>
          </p:nvPr>
        </p:nvSpPr>
        <p:spPr/>
        <p:txBody>
          <a:bodyPr/>
          <a:lstStyle/>
          <a:p>
            <a:r>
              <a:rPr lang="en-US"/>
              <a:t>Penetrasi Kapital di Luar Jawa</a:t>
            </a:r>
          </a:p>
        </p:txBody>
      </p:sp>
      <p:sp>
        <p:nvSpPr>
          <p:cNvPr id="9219" name="Rectangle 3"/>
          <p:cNvSpPr>
            <a:spLocks noGrp="1" noChangeArrowheads="1"/>
          </p:cNvSpPr>
          <p:nvPr>
            <p:ph type="body" idx="1"/>
          </p:nvPr>
        </p:nvSpPr>
        <p:spPr/>
        <p:txBody>
          <a:bodyPr/>
          <a:lstStyle/>
          <a:p>
            <a:pPr>
              <a:lnSpc>
                <a:spcPct val="90000"/>
              </a:lnSpc>
            </a:pPr>
            <a:r>
              <a:rPr lang="en-US"/>
              <a:t>Di luar Jawa, proses penetrasi kapital itu berbentuk lain, karena di luar Jawa perkembangan agraris sangat terbatas, sehingga penduduk dapat mengusahakan tanaman keras untuk pasar Dunia.</a:t>
            </a:r>
          </a:p>
          <a:p>
            <a:pPr>
              <a:lnSpc>
                <a:spcPct val="90000"/>
              </a:lnSpc>
            </a:pPr>
            <a:r>
              <a:rPr lang="en-US"/>
              <a:t>Ketika kemudian produksi bahan tambang hampir seluruhnya dipusatkan di luar Jawa maka bertambah kuatlah perbedaan pola perkembangan antara Jawa dan luar Jawa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Effect transition="in" filter="fade">
                                      <p:cBhvr>
                                        <p:cTn id="14" dur="1000"/>
                                        <p:tgtEl>
                                          <p:spTgt spid="9219">
                                            <p:txEl>
                                              <p:pRg st="1" end="1"/>
                                            </p:txEl>
                                          </p:spTgt>
                                        </p:tgtEl>
                                      </p:cBhvr>
                                    </p:animEffect>
                                    <p:anim calcmode="lin" valueType="num">
                                      <p:cBhvr>
                                        <p:cTn id="15"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4AEE92C-12BD-487F-9D2D-0D2C111A7EB6}" type="datetime1">
              <a:rPr lang="en-US"/>
              <a:pPr/>
              <a:t>10/11/2013</a:t>
            </a:fld>
            <a:endParaRPr lang="en-US"/>
          </a:p>
        </p:txBody>
      </p:sp>
      <p:sp>
        <p:nvSpPr>
          <p:cNvPr id="6" name="Slide Number Placeholder 5"/>
          <p:cNvSpPr>
            <a:spLocks noGrp="1"/>
          </p:cNvSpPr>
          <p:nvPr>
            <p:ph type="sldNum" sz="quarter" idx="12"/>
          </p:nvPr>
        </p:nvSpPr>
        <p:spPr/>
        <p:txBody>
          <a:bodyPr/>
          <a:lstStyle/>
          <a:p>
            <a:fld id="{D84315B2-A886-4100-92AD-68BA805AAE8B}" type="slidenum">
              <a:rPr lang="en-US"/>
              <a:pPr/>
              <a:t>9</a:t>
            </a:fld>
            <a:endParaRPr lang="en-US"/>
          </a:p>
        </p:txBody>
      </p:sp>
      <p:sp>
        <p:nvSpPr>
          <p:cNvPr id="10242" name="Rectangle 2"/>
          <p:cNvSpPr>
            <a:spLocks noGrp="1" noChangeArrowheads="1"/>
          </p:cNvSpPr>
          <p:nvPr>
            <p:ph type="title"/>
          </p:nvPr>
        </p:nvSpPr>
        <p:spPr/>
        <p:txBody>
          <a:bodyPr/>
          <a:lstStyle/>
          <a:p>
            <a:r>
              <a:rPr lang="en-US"/>
              <a:t>Jawa :Konsentrasi Penduduk</a:t>
            </a:r>
          </a:p>
        </p:txBody>
      </p:sp>
      <p:sp>
        <p:nvSpPr>
          <p:cNvPr id="10243" name="Rectangle 3"/>
          <p:cNvSpPr>
            <a:spLocks noGrp="1" noChangeArrowheads="1"/>
          </p:cNvSpPr>
          <p:nvPr>
            <p:ph type="body" idx="1"/>
          </p:nvPr>
        </p:nvSpPr>
        <p:spPr/>
        <p:txBody>
          <a:bodyPr/>
          <a:lstStyle/>
          <a:p>
            <a:pPr>
              <a:lnSpc>
                <a:spcPct val="90000"/>
              </a:lnSpc>
            </a:pPr>
            <a:r>
              <a:rPr lang="en-US"/>
              <a:t>Sejak itu,Jawa sudah menjadi pusat Administrasi dan titik berat demografi dari seluruh wilayah Indonesia.</a:t>
            </a:r>
          </a:p>
          <a:p>
            <a:pPr>
              <a:lnSpc>
                <a:spcPct val="90000"/>
              </a:lnSpc>
            </a:pPr>
            <a:r>
              <a:rPr lang="en-US"/>
              <a:t>Sebaliknya, daerah di luar Jawa,menjadi pusat kegiatan ekonomi produksi untuk menghasilkan barang2 kebutuhan eksport.</a:t>
            </a:r>
          </a:p>
          <a:p>
            <a:pPr>
              <a:lnSpc>
                <a:spcPct val="90000"/>
              </a:lnSpc>
            </a:pPr>
            <a:r>
              <a:rPr lang="en-US"/>
              <a:t>Dengan demikian,maka kota2 besar di Jawa menjadi titik api serta pusat pengatur perkembangan ekonomi ini.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ppt_w</p:attrName>
                                        </p:attrNameLst>
                                      </p:cBhvr>
                                      <p:tavLst>
                                        <p:tav tm="0">
                                          <p:val>
                                            <p:fltVal val="0"/>
                                          </p:val>
                                        </p:tav>
                                        <p:tav tm="100000">
                                          <p:val>
                                            <p:strVal val="#ppt_w"/>
                                          </p:val>
                                        </p:tav>
                                      </p:tavLst>
                                    </p:anim>
                                    <p:anim calcmode="lin" valueType="num">
                                      <p:cBhvr>
                                        <p:cTn id="8" dur="500" fill="hold"/>
                                        <p:tgtEl>
                                          <p:spTgt spid="1024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 calcmode="lin" valueType="num">
                                      <p:cBhvr>
                                        <p:cTn id="13"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024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0243">
                                            <p:txEl>
                                              <p:pRg st="1" end="1"/>
                                            </p:txEl>
                                          </p:spTgt>
                                        </p:tgtEl>
                                        <p:attrNameLst>
                                          <p:attrName>style.visibility</p:attrName>
                                        </p:attrNameLst>
                                      </p:cBhvr>
                                      <p:to>
                                        <p:strVal val="visible"/>
                                      </p:to>
                                    </p:set>
                                    <p:anim calcmode="lin" valueType="num">
                                      <p:cBhvr>
                                        <p:cTn id="19" dur="5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024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0243">
                                            <p:txEl>
                                              <p:pRg st="2" end="2"/>
                                            </p:txEl>
                                          </p:spTgt>
                                        </p:tgtEl>
                                        <p:attrNameLst>
                                          <p:attrName>style.visibility</p:attrName>
                                        </p:attrNameLst>
                                      </p:cBhvr>
                                      <p:to>
                                        <p:strVal val="visible"/>
                                      </p:to>
                                    </p:set>
                                    <p:anim calcmode="lin" valueType="num">
                                      <p:cBhvr>
                                        <p:cTn id="25" dur="500" fill="hold"/>
                                        <p:tgtEl>
                                          <p:spTgt spid="1024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024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theme/theme1.xml><?xml version="1.0" encoding="utf-8"?>
<a:theme xmlns:a="http://schemas.openxmlformats.org/drawingml/2006/main" name="Kimono">
  <a:themeElements>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Kimon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K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Kimono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Kimono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K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Kimono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Competition">
  <a:themeElements>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tio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Fireworks">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166</TotalTime>
  <Words>1093</Words>
  <Application>Microsoft Office PowerPoint</Application>
  <PresentationFormat>On-screen Show (4:3)</PresentationFormat>
  <Paragraphs>107</Paragraphs>
  <Slides>21</Slides>
  <Notes>0</Notes>
  <HiddenSlides>0</HiddenSlides>
  <MMClips>0</MMClips>
  <ScaleCrop>false</ScaleCrop>
  <HeadingPairs>
    <vt:vector size="6" baseType="variant">
      <vt:variant>
        <vt:lpstr>Fonts Used</vt:lpstr>
      </vt:variant>
      <vt:variant>
        <vt:i4>10</vt:i4>
      </vt:variant>
      <vt:variant>
        <vt:lpstr>Theme</vt:lpstr>
      </vt:variant>
      <vt:variant>
        <vt:i4>9</vt:i4>
      </vt:variant>
      <vt:variant>
        <vt:lpstr>Slide Titles</vt:lpstr>
      </vt:variant>
      <vt:variant>
        <vt:i4>21</vt:i4>
      </vt:variant>
    </vt:vector>
  </HeadingPairs>
  <TitlesOfParts>
    <vt:vector size="40" baseType="lpstr">
      <vt:lpstr>Arial</vt:lpstr>
      <vt:lpstr>Tahoma</vt:lpstr>
      <vt:lpstr>Times New Roman</vt:lpstr>
      <vt:lpstr>Wingdings</vt:lpstr>
      <vt:lpstr>Verdana</vt:lpstr>
      <vt:lpstr>Arial Black</vt:lpstr>
      <vt:lpstr>Engravers MT</vt:lpstr>
      <vt:lpstr>Lucida Console</vt:lpstr>
      <vt:lpstr>Lucida Sans Unicode</vt:lpstr>
      <vt:lpstr>Lucida Calligraphy</vt:lpstr>
      <vt:lpstr>Kimono</vt:lpstr>
      <vt:lpstr>Slit</vt:lpstr>
      <vt:lpstr>Mountain Top</vt:lpstr>
      <vt:lpstr>Beam</vt:lpstr>
      <vt:lpstr>Maple</vt:lpstr>
      <vt:lpstr>Competition</vt:lpstr>
      <vt:lpstr>Globe</vt:lpstr>
      <vt:lpstr>Orbit</vt:lpstr>
      <vt:lpstr>Fireworks</vt:lpstr>
      <vt:lpstr>MASALAH Tenaga kerja di indonesia</vt:lpstr>
      <vt:lpstr>JAWA VERSUS LUAR JAWA</vt:lpstr>
      <vt:lpstr>Sistem Kapitalis</vt:lpstr>
      <vt:lpstr>Struktur Ekonomi Dualistik</vt:lpstr>
      <vt:lpstr>Awal Tekanan Penjajah</vt:lpstr>
      <vt:lpstr>Kontribusi Penduduk Pribumi</vt:lpstr>
      <vt:lpstr>Tesis Clifford Geertz</vt:lpstr>
      <vt:lpstr>Penetrasi Kapital di Luar Jawa</vt:lpstr>
      <vt:lpstr>Jawa :Konsentrasi Penduduk</vt:lpstr>
      <vt:lpstr>Mekanisme Drainase</vt:lpstr>
      <vt:lpstr>Daya Tarik Migrasi</vt:lpstr>
      <vt:lpstr>Ketimpangan Regional</vt:lpstr>
      <vt:lpstr>Politik Pintu Terbuka</vt:lpstr>
      <vt:lpstr>Keuntungan Politik Pintu Tbk</vt:lpstr>
      <vt:lpstr>Dampak Politik Pintu Tbk</vt:lpstr>
      <vt:lpstr>Kontribusi Sektor Kehutanan</vt:lpstr>
      <vt:lpstr>Pembangunan Pertanian</vt:lpstr>
      <vt:lpstr>Urban Bias</vt:lpstr>
      <vt:lpstr>Dominasi Pusat &gt;&lt;Pinggiran</vt:lpstr>
      <vt:lpstr>Dominasi Pusat thd Daerah</vt:lpstr>
      <vt:lpstr>CATATAN PENUTUP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MASALAH MASALAH KEPENDUDUKAN</dc:title>
  <dc:creator>Wirawan, IB</dc:creator>
  <cp:lastModifiedBy>hendra</cp:lastModifiedBy>
  <cp:revision>16</cp:revision>
  <dcterms:created xsi:type="dcterms:W3CDTF">2010-10-02T13:50:18Z</dcterms:created>
  <dcterms:modified xsi:type="dcterms:W3CDTF">2013-10-11T14:10:44Z</dcterms:modified>
</cp:coreProperties>
</file>